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65" r:id="rId3"/>
    <p:sldId id="266" r:id="rId4"/>
    <p:sldId id="267" r:id="rId5"/>
    <p:sldId id="268" r:id="rId6"/>
    <p:sldId id="269" r:id="rId7"/>
    <p:sldId id="270"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E29CFC-01FC-485D-B4EE-F76E50EDA49C}" v="81" dt="2025-04-26T03:15:22.1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31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n Saito" userId="47466eb5046dd00d" providerId="LiveId" clId="{CBE29CFC-01FC-485D-B4EE-F76E50EDA49C}"/>
    <pc:docChg chg="undo custSel addSld delSld modSld">
      <pc:chgData name="Jun Saito" userId="47466eb5046dd00d" providerId="LiveId" clId="{CBE29CFC-01FC-485D-B4EE-F76E50EDA49C}" dt="2025-04-26T03:15:25.229" v="590" actId="20577"/>
      <pc:docMkLst>
        <pc:docMk/>
      </pc:docMkLst>
      <pc:sldChg chg="addSp delSp modSp mod">
        <pc:chgData name="Jun Saito" userId="47466eb5046dd00d" providerId="LiveId" clId="{CBE29CFC-01FC-485D-B4EE-F76E50EDA49C}" dt="2025-04-26T03:15:25.229" v="590" actId="20577"/>
        <pc:sldMkLst>
          <pc:docMk/>
          <pc:sldMk cId="539543908" sldId="257"/>
        </pc:sldMkLst>
        <pc:spChg chg="mod">
          <ac:chgData name="Jun Saito" userId="47466eb5046dd00d" providerId="LiveId" clId="{CBE29CFC-01FC-485D-B4EE-F76E50EDA49C}" dt="2025-04-25T08:11:06.310" v="222" actId="1076"/>
          <ac:spMkLst>
            <pc:docMk/>
            <pc:sldMk cId="539543908" sldId="257"/>
            <ac:spMk id="2" creationId="{F9FB971B-3E46-48C3-93DD-E0BA6626F0E6}"/>
          </ac:spMkLst>
        </pc:spChg>
        <pc:spChg chg="mod">
          <ac:chgData name="Jun Saito" userId="47466eb5046dd00d" providerId="LiveId" clId="{CBE29CFC-01FC-485D-B4EE-F76E50EDA49C}" dt="2025-04-25T07:51:58.720" v="11"/>
          <ac:spMkLst>
            <pc:docMk/>
            <pc:sldMk cId="539543908" sldId="257"/>
            <ac:spMk id="3" creationId="{E72AE519-0FC3-479F-8244-2BA9CCE85C9E}"/>
          </ac:spMkLst>
        </pc:spChg>
        <pc:spChg chg="mod">
          <ac:chgData name="Jun Saito" userId="47466eb5046dd00d" providerId="LiveId" clId="{CBE29CFC-01FC-485D-B4EE-F76E50EDA49C}" dt="2025-04-26T03:15:25.229" v="590" actId="20577"/>
          <ac:spMkLst>
            <pc:docMk/>
            <pc:sldMk cId="539543908" sldId="257"/>
            <ac:spMk id="4" creationId="{187CFF21-C3DC-4DCF-AC70-43A11ED7739C}"/>
          </ac:spMkLst>
        </pc:spChg>
        <pc:spChg chg="add del mod">
          <ac:chgData name="Jun Saito" userId="47466eb5046dd00d" providerId="LiveId" clId="{CBE29CFC-01FC-485D-B4EE-F76E50EDA49C}" dt="2025-04-25T08:08:34.687" v="208"/>
          <ac:spMkLst>
            <pc:docMk/>
            <pc:sldMk cId="539543908" sldId="257"/>
            <ac:spMk id="6" creationId="{F1A44056-D1BA-D49E-B33E-1D70CFB346FB}"/>
          </ac:spMkLst>
        </pc:spChg>
        <pc:spChg chg="mod">
          <ac:chgData name="Jun Saito" userId="47466eb5046dd00d" providerId="LiveId" clId="{CBE29CFC-01FC-485D-B4EE-F76E50EDA49C}" dt="2025-04-25T08:10:07.805" v="217" actId="6549"/>
          <ac:spMkLst>
            <pc:docMk/>
            <pc:sldMk cId="539543908" sldId="257"/>
            <ac:spMk id="7" creationId="{73DB62FC-E670-48A4-8983-69EAA1001D13}"/>
          </ac:spMkLst>
        </pc:spChg>
        <pc:spChg chg="add mod">
          <ac:chgData name="Jun Saito" userId="47466eb5046dd00d" providerId="LiveId" clId="{CBE29CFC-01FC-485D-B4EE-F76E50EDA49C}" dt="2025-04-25T08:20:03.407" v="235" actId="6549"/>
          <ac:spMkLst>
            <pc:docMk/>
            <pc:sldMk cId="539543908" sldId="257"/>
            <ac:spMk id="8" creationId="{57322DA5-88EB-53BF-11C8-A71FF854866E}"/>
          </ac:spMkLst>
        </pc:spChg>
      </pc:sldChg>
      <pc:sldChg chg="del">
        <pc:chgData name="Jun Saito" userId="47466eb5046dd00d" providerId="LiveId" clId="{CBE29CFC-01FC-485D-B4EE-F76E50EDA49C}" dt="2025-04-25T08:11:41.094" v="224" actId="47"/>
        <pc:sldMkLst>
          <pc:docMk/>
          <pc:sldMk cId="841106646" sldId="258"/>
        </pc:sldMkLst>
      </pc:sldChg>
      <pc:sldChg chg="del">
        <pc:chgData name="Jun Saito" userId="47466eb5046dd00d" providerId="LiveId" clId="{CBE29CFC-01FC-485D-B4EE-F76E50EDA49C}" dt="2025-04-26T03:03:53.951" v="568" actId="47"/>
        <pc:sldMkLst>
          <pc:docMk/>
          <pc:sldMk cId="2681921444" sldId="259"/>
        </pc:sldMkLst>
      </pc:sldChg>
      <pc:sldChg chg="del">
        <pc:chgData name="Jun Saito" userId="47466eb5046dd00d" providerId="LiveId" clId="{CBE29CFC-01FC-485D-B4EE-F76E50EDA49C}" dt="2025-04-26T03:03:53.951" v="568" actId="47"/>
        <pc:sldMkLst>
          <pc:docMk/>
          <pc:sldMk cId="1299279390" sldId="260"/>
        </pc:sldMkLst>
      </pc:sldChg>
      <pc:sldChg chg="del">
        <pc:chgData name="Jun Saito" userId="47466eb5046dd00d" providerId="LiveId" clId="{CBE29CFC-01FC-485D-B4EE-F76E50EDA49C}" dt="2025-04-26T03:03:53.951" v="568" actId="47"/>
        <pc:sldMkLst>
          <pc:docMk/>
          <pc:sldMk cId="3854610155" sldId="261"/>
        </pc:sldMkLst>
      </pc:sldChg>
      <pc:sldChg chg="del">
        <pc:chgData name="Jun Saito" userId="47466eb5046dd00d" providerId="LiveId" clId="{CBE29CFC-01FC-485D-B4EE-F76E50EDA49C}" dt="2025-04-26T03:03:53.951" v="568" actId="47"/>
        <pc:sldMkLst>
          <pc:docMk/>
          <pc:sldMk cId="2075634318" sldId="262"/>
        </pc:sldMkLst>
      </pc:sldChg>
      <pc:sldChg chg="del">
        <pc:chgData name="Jun Saito" userId="47466eb5046dd00d" providerId="LiveId" clId="{CBE29CFC-01FC-485D-B4EE-F76E50EDA49C}" dt="2025-04-26T03:03:53.951" v="568" actId="47"/>
        <pc:sldMkLst>
          <pc:docMk/>
          <pc:sldMk cId="3583816052" sldId="263"/>
        </pc:sldMkLst>
      </pc:sldChg>
      <pc:sldChg chg="modSp new del mod">
        <pc:chgData name="Jun Saito" userId="47466eb5046dd00d" providerId="LiveId" clId="{CBE29CFC-01FC-485D-B4EE-F76E50EDA49C}" dt="2025-04-26T03:03:53.951" v="568" actId="47"/>
        <pc:sldMkLst>
          <pc:docMk/>
          <pc:sldMk cId="3168214878" sldId="264"/>
        </pc:sldMkLst>
        <pc:spChg chg="mod">
          <ac:chgData name="Jun Saito" userId="47466eb5046dd00d" providerId="LiveId" clId="{CBE29CFC-01FC-485D-B4EE-F76E50EDA49C}" dt="2025-04-25T08:02:30.700" v="179" actId="27636"/>
          <ac:spMkLst>
            <pc:docMk/>
            <pc:sldMk cId="3168214878" sldId="264"/>
            <ac:spMk id="2" creationId="{D1658E20-8E45-3CF3-58BC-BD52318F6A2E}"/>
          </ac:spMkLst>
        </pc:spChg>
      </pc:sldChg>
      <pc:sldChg chg="addSp modSp new mod">
        <pc:chgData name="Jun Saito" userId="47466eb5046dd00d" providerId="LiveId" clId="{CBE29CFC-01FC-485D-B4EE-F76E50EDA49C}" dt="2025-04-26T00:27:03.286" v="271" actId="1076"/>
        <pc:sldMkLst>
          <pc:docMk/>
          <pc:sldMk cId="250207565" sldId="265"/>
        </pc:sldMkLst>
        <pc:spChg chg="mod">
          <ac:chgData name="Jun Saito" userId="47466eb5046dd00d" providerId="LiveId" clId="{CBE29CFC-01FC-485D-B4EE-F76E50EDA49C}" dt="2025-04-26T00:27:03.286" v="271" actId="1076"/>
          <ac:spMkLst>
            <pc:docMk/>
            <pc:sldMk cId="250207565" sldId="265"/>
            <ac:spMk id="2" creationId="{65145CA7-23F5-AD24-114A-6D01EF40A875}"/>
          </ac:spMkLst>
        </pc:spChg>
        <pc:graphicFrameChg chg="add mod modGraphic">
          <ac:chgData name="Jun Saito" userId="47466eb5046dd00d" providerId="LiveId" clId="{CBE29CFC-01FC-485D-B4EE-F76E50EDA49C}" dt="2025-04-26T00:25:26.587" v="260" actId="14100"/>
          <ac:graphicFrameMkLst>
            <pc:docMk/>
            <pc:sldMk cId="250207565" sldId="265"/>
            <ac:graphicFrameMk id="4" creationId="{378059EA-D2F9-0CF2-CBAA-88C77C5C1327}"/>
          </ac:graphicFrameMkLst>
        </pc:graphicFrameChg>
      </pc:sldChg>
      <pc:sldChg chg="addSp modSp new mod">
        <pc:chgData name="Jun Saito" userId="47466eb5046dd00d" providerId="LiveId" clId="{CBE29CFC-01FC-485D-B4EE-F76E50EDA49C}" dt="2025-04-26T00:32:11.543" v="300" actId="1076"/>
        <pc:sldMkLst>
          <pc:docMk/>
          <pc:sldMk cId="2274644352" sldId="266"/>
        </pc:sldMkLst>
        <pc:spChg chg="mod">
          <ac:chgData name="Jun Saito" userId="47466eb5046dd00d" providerId="LiveId" clId="{CBE29CFC-01FC-485D-B4EE-F76E50EDA49C}" dt="2025-04-26T00:32:11.543" v="300" actId="1076"/>
          <ac:spMkLst>
            <pc:docMk/>
            <pc:sldMk cId="2274644352" sldId="266"/>
            <ac:spMk id="2" creationId="{7A7432ED-FAD9-C204-D6B9-E86A9F19A61E}"/>
          </ac:spMkLst>
        </pc:spChg>
        <pc:graphicFrameChg chg="add mod modGraphic">
          <ac:chgData name="Jun Saito" userId="47466eb5046dd00d" providerId="LiveId" clId="{CBE29CFC-01FC-485D-B4EE-F76E50EDA49C}" dt="2025-04-26T00:28:56.194" v="285" actId="1076"/>
          <ac:graphicFrameMkLst>
            <pc:docMk/>
            <pc:sldMk cId="2274644352" sldId="266"/>
            <ac:graphicFrameMk id="4" creationId="{CBFCB941-778D-30F3-7299-8167B59684F0}"/>
          </ac:graphicFrameMkLst>
        </pc:graphicFrameChg>
      </pc:sldChg>
      <pc:sldChg chg="addSp modSp new mod">
        <pc:chgData name="Jun Saito" userId="47466eb5046dd00d" providerId="LiveId" clId="{CBE29CFC-01FC-485D-B4EE-F76E50EDA49C}" dt="2025-04-26T02:29:12.787" v="436" actId="6549"/>
        <pc:sldMkLst>
          <pc:docMk/>
          <pc:sldMk cId="1262450863" sldId="267"/>
        </pc:sldMkLst>
        <pc:spChg chg="mod">
          <ac:chgData name="Jun Saito" userId="47466eb5046dd00d" providerId="LiveId" clId="{CBE29CFC-01FC-485D-B4EE-F76E50EDA49C}" dt="2025-04-26T00:37:21.035" v="340" actId="1076"/>
          <ac:spMkLst>
            <pc:docMk/>
            <pc:sldMk cId="1262450863" sldId="267"/>
            <ac:spMk id="2" creationId="{A0F81E46-5B6A-3920-A00A-5709075EADFE}"/>
          </ac:spMkLst>
        </pc:spChg>
        <pc:graphicFrameChg chg="add mod modGraphic">
          <ac:chgData name="Jun Saito" userId="47466eb5046dd00d" providerId="LiveId" clId="{CBE29CFC-01FC-485D-B4EE-F76E50EDA49C}" dt="2025-04-26T02:29:12.787" v="436" actId="6549"/>
          <ac:graphicFrameMkLst>
            <pc:docMk/>
            <pc:sldMk cId="1262450863" sldId="267"/>
            <ac:graphicFrameMk id="4" creationId="{401131D6-BFC6-9787-466B-7E9397703F6D}"/>
          </ac:graphicFrameMkLst>
        </pc:graphicFrameChg>
      </pc:sldChg>
      <pc:sldChg chg="addSp modSp new mod">
        <pc:chgData name="Jun Saito" userId="47466eb5046dd00d" providerId="LiveId" clId="{CBE29CFC-01FC-485D-B4EE-F76E50EDA49C}" dt="2025-04-26T02:45:45.515" v="491" actId="948"/>
        <pc:sldMkLst>
          <pc:docMk/>
          <pc:sldMk cId="2413832911" sldId="268"/>
        </pc:sldMkLst>
        <pc:spChg chg="mod">
          <ac:chgData name="Jun Saito" userId="47466eb5046dd00d" providerId="LiveId" clId="{CBE29CFC-01FC-485D-B4EE-F76E50EDA49C}" dt="2025-04-26T02:45:45.515" v="491" actId="948"/>
          <ac:spMkLst>
            <pc:docMk/>
            <pc:sldMk cId="2413832911" sldId="268"/>
            <ac:spMk id="2" creationId="{8233F5C5-E728-ECFA-6C92-892A539D9172}"/>
          </ac:spMkLst>
        </pc:spChg>
        <pc:graphicFrameChg chg="add mod modGraphic">
          <ac:chgData name="Jun Saito" userId="47466eb5046dd00d" providerId="LiveId" clId="{CBE29CFC-01FC-485D-B4EE-F76E50EDA49C}" dt="2025-04-26T02:41:33.129" v="468" actId="404"/>
          <ac:graphicFrameMkLst>
            <pc:docMk/>
            <pc:sldMk cId="2413832911" sldId="268"/>
            <ac:graphicFrameMk id="4" creationId="{2C2B12AD-D517-02F6-7DBB-5DEEE894B446}"/>
          </ac:graphicFrameMkLst>
        </pc:graphicFrameChg>
      </pc:sldChg>
      <pc:sldChg chg="addSp modSp new mod">
        <pc:chgData name="Jun Saito" userId="47466eb5046dd00d" providerId="LiveId" clId="{CBE29CFC-01FC-485D-B4EE-F76E50EDA49C}" dt="2025-04-26T02:56:17.151" v="541"/>
        <pc:sldMkLst>
          <pc:docMk/>
          <pc:sldMk cId="1625948425" sldId="269"/>
        </pc:sldMkLst>
        <pc:spChg chg="mod">
          <ac:chgData name="Jun Saito" userId="47466eb5046dd00d" providerId="LiveId" clId="{CBE29CFC-01FC-485D-B4EE-F76E50EDA49C}" dt="2025-04-26T02:56:17.151" v="541"/>
          <ac:spMkLst>
            <pc:docMk/>
            <pc:sldMk cId="1625948425" sldId="269"/>
            <ac:spMk id="2" creationId="{01E31D50-FDC4-FF25-7D8B-C54C01FD8543}"/>
          </ac:spMkLst>
        </pc:spChg>
        <pc:graphicFrameChg chg="add mod modGraphic">
          <ac:chgData name="Jun Saito" userId="47466eb5046dd00d" providerId="LiveId" clId="{CBE29CFC-01FC-485D-B4EE-F76E50EDA49C}" dt="2025-04-26T02:55:24.139" v="528" actId="1076"/>
          <ac:graphicFrameMkLst>
            <pc:docMk/>
            <pc:sldMk cId="1625948425" sldId="269"/>
            <ac:graphicFrameMk id="4" creationId="{8F6C53F7-E1A3-FBD9-9013-AC56D1DA181E}"/>
          </ac:graphicFrameMkLst>
        </pc:graphicFrameChg>
      </pc:sldChg>
      <pc:sldChg chg="addSp modSp new mod">
        <pc:chgData name="Jun Saito" userId="47466eb5046dd00d" providerId="LiveId" clId="{CBE29CFC-01FC-485D-B4EE-F76E50EDA49C}" dt="2025-04-26T03:14:31.591" v="580" actId="1076"/>
        <pc:sldMkLst>
          <pc:docMk/>
          <pc:sldMk cId="1349950943" sldId="270"/>
        </pc:sldMkLst>
        <pc:spChg chg="mod">
          <ac:chgData name="Jun Saito" userId="47466eb5046dd00d" providerId="LiveId" clId="{CBE29CFC-01FC-485D-B4EE-F76E50EDA49C}" dt="2025-04-26T03:14:31.591" v="580" actId="1076"/>
          <ac:spMkLst>
            <pc:docMk/>
            <pc:sldMk cId="1349950943" sldId="270"/>
            <ac:spMk id="2" creationId="{270084B4-2E7B-335F-5A3E-2553538020CA}"/>
          </ac:spMkLst>
        </pc:spChg>
        <pc:graphicFrameChg chg="add mod modGraphic">
          <ac:chgData name="Jun Saito" userId="47466eb5046dd00d" providerId="LiveId" clId="{CBE29CFC-01FC-485D-B4EE-F76E50EDA49C}" dt="2025-04-26T03:13:27.773" v="574" actId="14734"/>
          <ac:graphicFrameMkLst>
            <pc:docMk/>
            <pc:sldMk cId="1349950943" sldId="270"/>
            <ac:graphicFrameMk id="4" creationId="{BF6A2D34-DB0F-7C4F-2968-0139C0ECA5DE}"/>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B26786-AAA3-43FB-A703-69AD688E4404}" type="datetimeFigureOut">
              <a:rPr kumimoji="1" lang="ja-JP" altLang="en-US" smtClean="0"/>
              <a:t>2025/4/26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E7B43D-FE33-4C21-8EE8-C98B5F78C559}" type="slidenum">
              <a:rPr kumimoji="1" lang="ja-JP" altLang="en-US" smtClean="0"/>
              <a:t>‹#›</a:t>
            </a:fld>
            <a:endParaRPr kumimoji="1" lang="ja-JP" altLang="en-US"/>
          </a:p>
        </p:txBody>
      </p:sp>
    </p:spTree>
    <p:extLst>
      <p:ext uri="{BB962C8B-B14F-4D97-AF65-F5344CB8AC3E}">
        <p14:creationId xmlns:p14="http://schemas.microsoft.com/office/powerpoint/2010/main" val="507477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6D135CB-5828-487B-BC99-FDED7226CACC}" type="slidenum">
              <a:rPr kumimoji="1" lang="ja-JP" altLang="en-US" smtClean="0"/>
              <a:t>1</a:t>
            </a:fld>
            <a:endParaRPr kumimoji="1" lang="ja-JP" altLang="en-US"/>
          </a:p>
        </p:txBody>
      </p:sp>
    </p:spTree>
    <p:extLst>
      <p:ext uri="{BB962C8B-B14F-4D97-AF65-F5344CB8AC3E}">
        <p14:creationId xmlns:p14="http://schemas.microsoft.com/office/powerpoint/2010/main" val="1957879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7B43D-FE33-4C21-8EE8-C98B5F78C559}" type="slidenum">
              <a:rPr kumimoji="1" lang="ja-JP" altLang="en-US" smtClean="0"/>
              <a:t>2</a:t>
            </a:fld>
            <a:endParaRPr kumimoji="1" lang="ja-JP" altLang="en-US"/>
          </a:p>
        </p:txBody>
      </p:sp>
    </p:spTree>
    <p:extLst>
      <p:ext uri="{BB962C8B-B14F-4D97-AF65-F5344CB8AC3E}">
        <p14:creationId xmlns:p14="http://schemas.microsoft.com/office/powerpoint/2010/main" val="974927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2F6C8B-1E59-48E8-9EAD-EFBE3D96DC20}" type="datetime1">
              <a:rPr kumimoji="1" lang="ja-JP" altLang="en-US" smtClean="0"/>
              <a:t>2025/4/26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630945" y="6344853"/>
            <a:ext cx="2057400" cy="365125"/>
          </a:xfrm>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99325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400CEE-C019-4863-81E1-5CDE9607B511}" type="datetime1">
              <a:rPr kumimoji="1" lang="ja-JP" altLang="en-US" smtClean="0"/>
              <a:t>2025/4/26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30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795B73-5176-4903-96A3-1D93C3E82E8D}" type="datetime1">
              <a:rPr kumimoji="1" lang="ja-JP" altLang="en-US" smtClean="0"/>
              <a:t>2025/4/26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463395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C8ED84-B8E5-49E3-856D-A4A416BEFA81}" type="datetime1">
              <a:rPr kumimoji="1" lang="ja-JP" altLang="en-US" smtClean="0"/>
              <a:t>2025/4/26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926895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B1C0A33-09DD-4D8D-BB6D-6C7034F078F1}" type="datetime1">
              <a:rPr kumimoji="1" lang="ja-JP" altLang="en-US" smtClean="0"/>
              <a:t>2025/4/26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135484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A22633-B347-4C8C-8447-2EF87B6AB5FA}" type="datetime1">
              <a:rPr kumimoji="1" lang="ja-JP" altLang="en-US" smtClean="0"/>
              <a:t>2025/4/26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16821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78C164B-6105-4D94-AE88-74743DFF1D65}" type="datetime1">
              <a:rPr kumimoji="1" lang="ja-JP" altLang="en-US" smtClean="0"/>
              <a:t>2025/4/26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773025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A54B45-1BF5-49A9-941F-8B16472EB0E8}" type="datetime1">
              <a:rPr kumimoji="1" lang="ja-JP" altLang="en-US" smtClean="0"/>
              <a:t>2025/4/26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043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A9002-014D-4596-A03D-58E30A079498}" type="datetime1">
              <a:rPr kumimoji="1" lang="ja-JP" altLang="en-US" smtClean="0"/>
              <a:t>2025/4/26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575789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3EF888-1607-432A-B4A9-433DA2A5E9F0}" type="datetime1">
              <a:rPr kumimoji="1" lang="ja-JP" altLang="en-US" smtClean="0"/>
              <a:t>2025/4/26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313766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A77514-6857-492E-BE05-3827A3012BD9}" type="datetime1">
              <a:rPr kumimoji="1" lang="ja-JP" altLang="en-US" smtClean="0"/>
              <a:t>2025/4/26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011536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394E5B4-5D81-49A2-A4E5-A2DFFDB101FC}" type="datetime1">
              <a:rPr kumimoji="1" lang="ja-JP" altLang="en-US" smtClean="0"/>
              <a:t>2025/4/26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7086600" y="6538913"/>
            <a:ext cx="2057400" cy="365125"/>
          </a:xfrm>
          <a:prstGeom prst="rect">
            <a:avLst/>
          </a:prstGeom>
        </p:spPr>
        <p:txBody>
          <a:bodyPr vert="horz" lIns="91440" tIns="45720" rIns="91440" bIns="45720" rtlCol="0" anchor="ctr"/>
          <a:lstStyle>
            <a:lvl1pPr algn="r">
              <a:defRPr sz="1600">
                <a:solidFill>
                  <a:schemeClr val="tx1">
                    <a:tint val="82000"/>
                  </a:schemeClr>
                </a:solidFill>
              </a:defRPr>
            </a:lvl1pPr>
          </a:lstStyle>
          <a:p>
            <a:fld id="{FA971C90-DDFB-4A13-AF64-D24A07A27AC0}" type="slidenum">
              <a:rPr kumimoji="1" lang="ja-JP" altLang="en-US" smtClean="0"/>
              <a:pPr/>
              <a:t>‹#›</a:t>
            </a:fld>
            <a:endParaRPr kumimoji="1" lang="ja-JP" altLang="en-US" dirty="0"/>
          </a:p>
        </p:txBody>
      </p:sp>
    </p:spTree>
    <p:extLst>
      <p:ext uri="{BB962C8B-B14F-4D97-AF65-F5344CB8AC3E}">
        <p14:creationId xmlns:p14="http://schemas.microsoft.com/office/powerpoint/2010/main" val="11829474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ancescoeconomy.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8" TargetMode="External"/><Relationship Id="rId7" Type="http://schemas.openxmlformats.org/officeDocument/2006/relationships/hyperlink" Target="https://www.amazon.co.jp/%E3%83%89%E3%82%B9%E3%83%88%E3%82%A8%E3%83%95%E3%82%B9%E3%82%AD%E3%83%BC%E3%82%92%E8%AA%AD%E3%82%80%E2%80%95%E4%BA%94%E5%A4%A7%E5%B0%8F%E8%AA%AC%E3%81%AE%E4%BA%BA%E7%89%A9%E5%83%8F%E3%81%AB%E3%81%8A%E3%81%91%E3%82%8B%E5%AE%97%E6%95%99%E6%80%A7%E3%81%AB%E3%81%A4%E3%81%84%E3%81%A6-%E3%83%AD%E3%83%9E%E3%83%BC%E3%83%8E-%E3%82%B0%E3%82%A2%E3%83%AB%E3%83%87%E3%82%A3%E3%83%BC%E3%83%8B/dp/4896422430/ref=sr_1_1?__mk_ja_JP=%E3%82%AB%E3%82%BF%E3%82%AB%E3%83%8A&amp;crid=3PHCSWTY8RJP1&amp;dib=eyJ2IjoiMSJ9.Ik4VPkwbro9v6vkvIpjQdg.AX2llUTSwxAOkLPpe4dWrVSWeTP0FdZ8Wo0P4RIMQtI&amp;dib_tag=se&amp;keywords=%E3%82%B0%E3%82%A2%E3%83%AB%E3%83%87%E3%82%A3%E3%83%BC%E3%83%8B+%E3%83%89%E3%82%B9%E3%83%88%E3%82%A8%E3%83%95%E3%82%B9%E3%82%AD%E3%83%BC&amp;qid=1744512295&amp;s=books&amp;sprefix=%E3%82%B0%E3%82%A2%E3%83%AB%E3%83%87%E3%82%A3%E3%83%BC%E3%83%8B+%E3%83%89%E3%82%B9%E3%83%88%E3%82%A8%E3%83%95%E3%82%B9%E3%82%AD%E3%83%BC%2Cstripbooks%2C227&amp;sr=1-1"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9" TargetMode="External"/><Relationship Id="rId5" Type="http://schemas.openxmlformats.org/officeDocument/2006/relationships/hyperlink" Target="https://www.vatican.va/content/francesco/en/encyclicals/documents/20241024-enciclica-dilexit-nos.html#_ftnref8" TargetMode="External"/><Relationship Id="rId4" Type="http://schemas.openxmlformats.org/officeDocument/2006/relationships/hyperlink" Target="https://www.vatican.va/content/francesco/en/encyclicals/documents/20241024-enciclica-dilexit-nos.html#_ftn9"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bible.usccb.org/bible/exodus/3"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ref10" TargetMode="External"/><Relationship Id="rId2" Type="http://schemas.openxmlformats.org/officeDocument/2006/relationships/hyperlink" Target="https://www.vatican.va/content/francesco/en/encyclicals/documents/20241024-enciclica-dilexit-nos.html#_ftn10" TargetMode="External"/><Relationship Id="rId1" Type="http://schemas.openxmlformats.org/officeDocument/2006/relationships/slideLayout" Target="../slideLayouts/slideLayout6.xml"/><Relationship Id="rId5" Type="http://schemas.openxmlformats.org/officeDocument/2006/relationships/hyperlink" Target="https://www.amazon.com/-/he/Josef-editor-Stierli/dp/B0007IVP4A?language=en_US&amp;ref_=nav_signin" TargetMode="External"/><Relationship Id="rId4" Type="http://schemas.openxmlformats.org/officeDocument/2006/relationships/hyperlink" Target="http://archive.hsscol.org.hk/Archive/periodical/abstract/A04G1_1.htm"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vatican.va/content/francesco/en/encyclicals/documents/20241024-enciclica-dilexit-nos.html#_ftnref13" TargetMode="External"/><Relationship Id="rId3" Type="http://schemas.openxmlformats.org/officeDocument/2006/relationships/hyperlink" Target="https://www.vatican.va/content/francesco/en/encyclicals/documents/20241024-enciclica-dilexit-nos.html#_ftn12" TargetMode="External"/><Relationship Id="rId7" Type="http://schemas.openxmlformats.org/officeDocument/2006/relationships/hyperlink" Target="https://www.amazon.co.jp/Heideggers-Herz-Begriff-Stimmung-Heidegger/dp/377053106X/ref=sr_1_11?dib=eyJ2IjoiMSJ9.1fpPlUHA-gTXell_9z6nu2jmQD70FnKSq7mEYtbCrVTko9upFsZB52TazSL5VZzg0ZmZ3u_djQySAnPb3ThJXORyp-CzhYfJ8KV1kh1o6mEcqIH2VTYtaKnvbKPx7_UCVK0qOBJuShaeA0sWfRN8eaN_yNVj4MnHY6voYVyzg8hYCmp6tdmclg_1iby1inQok_O868uR-EHIh3CQeMV6GpNzKvQGXATr3iXBygX6Xso.KEFn1F2qcRSoCriKJNwTNvVXDJEcglY_jxQYUPTjOas&amp;dib_tag=se&amp;qid=1745222613&amp;refinements=p_27%3AByung-Chul+Han&amp;s=books&amp;sr=1-11" TargetMode="External"/><Relationship Id="rId2" Type="http://schemas.openxmlformats.org/officeDocument/2006/relationships/hyperlink" Target="https://www.vatican.va/content/francesco/en/encyclicals/documents/20241024-enciclica-dilexit-nos.html#_ftn11"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12" TargetMode="External"/><Relationship Id="rId11" Type="http://schemas.openxmlformats.org/officeDocument/2006/relationships/hyperlink" Target="https://llc-research.jp/blog/benkyokai/20210918-catechesis-healing-the-world-7-8/" TargetMode="External"/><Relationship Id="rId5" Type="http://schemas.openxmlformats.org/officeDocument/2006/relationships/hyperlink" Target="https://www.vatican.va/content/francesco/en/encyclicals/documents/20241024-enciclica-dilexit-nos.html#_ftnref11" TargetMode="External"/><Relationship Id="rId10" Type="http://schemas.openxmlformats.org/officeDocument/2006/relationships/hyperlink" Target="https://www.vatican.va/content/francesco/en/audiences/2020/documents/papa-francesco_20200916_udienza-generale.html" TargetMode="External"/><Relationship Id="rId4" Type="http://schemas.openxmlformats.org/officeDocument/2006/relationships/hyperlink" Target="https://www.vatican.va/content/francesco/en/encyclicals/documents/20241024-enciclica-dilexit-nos.html#_ftn13" TargetMode="External"/><Relationship Id="rId9" Type="http://schemas.openxmlformats.org/officeDocument/2006/relationships/hyperlink" Target="https://www.nhk.jp/p/special/ts/2NY2QQLPM3/episode/te/BX6PWY3N59/"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pon-navi.net/nazuke/name/%E5%BF%83%E9%96%8B" TargetMode="External"/><Relationship Id="rId3" Type="http://schemas.openxmlformats.org/officeDocument/2006/relationships/hyperlink" Target="https://www.vatican.va/content/francesco/en/encyclicals/documents/20241024-enciclica-dilexit-nos.html#_ftn15" TargetMode="External"/><Relationship Id="rId7" Type="http://schemas.openxmlformats.org/officeDocument/2006/relationships/hyperlink" Target="https://www.amazon.co.jp/%E3%83%8F%E3%82%A4%E3%83%87%E3%83%83%E3%82%AC%E3%83%BC%E9%81%B8%E9%9B%86-3-%E3%83%98%E3%83%AB%E3%83%80%E3%83%BC%E3%83%AA%E3%83%B3%E3%81%AE%E8%A9%A9%E3%81%AE%E8%A7%A3%E6%98%8E-%E7%90%86%E6%83%B3%E7%A4%BE-%E3%83%9E%E3%83%AB%E3%83%86%E3%82%A3%E3%83%B3%E3%83%BB%E3%83%8F%E3%82%A4%E3%83%87%E3%83%83%E3%82%AC%E3%83%BC/dp/B0D6Y1CJQG/ref=sr_1_7?__mk_ja_JP=%E3%82%AB%E3%82%BF%E3%82%AB%E3%83%8A&amp;crid=1GFSX9MVM0GQ8&amp;dib=eyJ2IjoiMSJ9.IpBr_QEUGSIIByHBorhlC8wCPd95Dst5KbEb6USg8Q8mmTyd3AUXIFsO3gbItdzUXfkKVDmwmijkNLoHezHLsTMLPF-aEn2_Cq5NxUswGaUB1BcGF4V3pV1Io95RQX7vFa_FwOusyqmxm5DFHpiBFHU9D1KAX89E8qs5i1fwqs7jNIzndOFu_EkT-TV9y-L_QPuIRw12G9nkKQioN0i0ddjzd3vOfPKyEaB_MP84VkU._Wf7oacqryHfiFPZBTdSScMym5nGFof3IwxyJL8ZEPc&amp;dib_tag=se&amp;keywords=%E3%83%8F%E3%82%A4%E3%83%87%E3%83%83%E3%82%AC%E3%83%BC+%E3%83%98%E3%83%AB%E3%83%80%E3%83%BC%E3%83%AA%E3%83%B3&amp;qid=1745310435&amp;s=english-books&amp;sprefix=%E3%83%8F%E3%82%A4%E3%83%87%E3%83%83%E3%82%AC%E3%83%BC+%E3%83%98%E3%83%AB%E3%83%80%E3%83%BC%E3%83%AA%E3%83%B3%2Cenglish-books%2C163&amp;sr=1-7" TargetMode="External"/><Relationship Id="rId2" Type="http://schemas.openxmlformats.org/officeDocument/2006/relationships/hyperlink" Target="https://www.vatican.va/content/francesco/en/encyclicals/documents/20241024-enciclica-dilexit-nos.html#_ftn14" TargetMode="External"/><Relationship Id="rId1" Type="http://schemas.openxmlformats.org/officeDocument/2006/relationships/slideLayout" Target="../slideLayouts/slideLayout6.xml"/><Relationship Id="rId6" Type="http://schemas.openxmlformats.org/officeDocument/2006/relationships/hyperlink" Target="https://www.amazon.co.jp/Agony-Eros-Untimely-Meditations/dp/0262533375/?_encoding=UTF8&amp;pd_rd_w=xKHZo&amp;content-id=amzn1.sym.bb272e13-1a68-41b0-a370-44a252d487ac&amp;pf_rd_p=bb272e13-1a68-41b0-a370-44a252d487ac&amp;pf_rd_r=356-9786984-7639667&amp;pd_rd_wg=hSYsh&amp;pd_rd_r=6fe143ee-f004-4e43-8b29-5178e1211831&amp;ref_=aufs_ap_sc_dsk" TargetMode="External"/><Relationship Id="rId5" Type="http://schemas.openxmlformats.org/officeDocument/2006/relationships/hyperlink" Target="https://www.vatican.va/content/francesco/en/encyclicals/documents/20241024-enciclica-dilexit-nos.html#_ftnref15" TargetMode="External"/><Relationship Id="rId4" Type="http://schemas.openxmlformats.org/officeDocument/2006/relationships/hyperlink" Target="https://www.vatican.va/content/francesco/en/encyclicals/documents/20241024-enciclica-dilexit-nos.html#_ftnref1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87CFF21-C3DC-4DCF-AC70-43A11ED7739C}"/>
              </a:ext>
            </a:extLst>
          </p:cNvPr>
          <p:cNvSpPr>
            <a:spLocks noGrp="1"/>
          </p:cNvSpPr>
          <p:nvPr>
            <p:ph type="ctrTitle"/>
          </p:nvPr>
        </p:nvSpPr>
        <p:spPr>
          <a:xfrm>
            <a:off x="220920" y="60004"/>
            <a:ext cx="8702154" cy="1507875"/>
          </a:xfrm>
        </p:spPr>
        <p:txBody>
          <a:bodyPr anchor="ctr" anchorCtr="0">
            <a:normAutofit/>
          </a:bodyPr>
          <a:lstStyle/>
          <a:p>
            <a:pPr algn="ctr">
              <a:lnSpc>
                <a:spcPct val="100000"/>
              </a:lnSpc>
            </a:pPr>
            <a:r>
              <a:rPr lang="en-US" altLang="ja-JP" sz="3200" i="1">
                <a:solidFill>
                  <a:prstClr val="black"/>
                </a:solidFill>
                <a:latin typeface="游ゴシック Light" panose="020F0302020204030204"/>
                <a:ea typeface="游ゴシック Light" panose="020B0300000000000000" pitchFamily="50" charset="-128"/>
              </a:rPr>
              <a:t>Scire Volo</a:t>
            </a:r>
            <a:r>
              <a:rPr lang="ja-JP" altLang="en-US" sz="3200" dirty="0">
                <a:solidFill>
                  <a:prstClr val="black"/>
                </a:solidFill>
                <a:latin typeface="游ゴシック Light" panose="020F0302020204030204"/>
                <a:ea typeface="游ゴシック Light" panose="020B0300000000000000" pitchFamily="50" charset="-128"/>
              </a:rPr>
              <a:t>の会</a:t>
            </a:r>
            <a:r>
              <a:rPr lang="en-US" altLang="ja-JP" sz="1400" dirty="0">
                <a:solidFill>
                  <a:prstClr val="black"/>
                </a:solidFill>
                <a:latin typeface="游ゴシック Light" panose="020F0302020204030204"/>
                <a:ea typeface="游ゴシック Light" panose="020B0300000000000000" pitchFamily="50" charset="-128"/>
              </a:rPr>
              <a:t>(2025</a:t>
            </a:r>
            <a:r>
              <a:rPr lang="ja-JP" altLang="en-US" sz="1400" dirty="0">
                <a:solidFill>
                  <a:prstClr val="black"/>
                </a:solidFill>
                <a:latin typeface="游ゴシック Light" panose="020F0302020204030204"/>
                <a:ea typeface="游ゴシック Light" panose="020B0300000000000000" pitchFamily="50" charset="-128"/>
              </a:rPr>
              <a:t>年</a:t>
            </a:r>
            <a:r>
              <a:rPr lang="en-US" altLang="ja-JP" sz="1400" dirty="0">
                <a:solidFill>
                  <a:prstClr val="black"/>
                </a:solidFill>
                <a:latin typeface="游ゴシック Light" panose="020F0302020204030204"/>
                <a:ea typeface="游ゴシック Light" panose="020B0300000000000000" pitchFamily="50" charset="-128"/>
              </a:rPr>
              <a:t>)</a:t>
            </a:r>
            <a:br>
              <a:rPr lang="en-US" altLang="ja-JP" sz="1100" dirty="0">
                <a:solidFill>
                  <a:prstClr val="black"/>
                </a:solidFill>
                <a:latin typeface="游ゴシック Light" panose="020F0302020204030204"/>
                <a:ea typeface="游ゴシック Light" panose="020B0300000000000000" pitchFamily="50" charset="-128"/>
              </a:rPr>
            </a:br>
            <a:r>
              <a:rPr lang="ja-JP" altLang="en-US" sz="2400" dirty="0">
                <a:solidFill>
                  <a:prstClr val="black"/>
                </a:solidFill>
                <a:latin typeface="游ゴシック Light" panose="020F0302020204030204"/>
                <a:ea typeface="游ゴシック Light" panose="020B0300000000000000" pitchFamily="50" charset="-128"/>
              </a:rPr>
              <a:t>教皇フランシスコの思想</a:t>
            </a:r>
            <a:br>
              <a:rPr lang="en-US" altLang="ja-JP" sz="2400" dirty="0">
                <a:solidFill>
                  <a:prstClr val="black"/>
                </a:solidFill>
                <a:latin typeface="游ゴシック Light" panose="020F0302020204030204"/>
                <a:ea typeface="游ゴシック Light" panose="020B0300000000000000" pitchFamily="50" charset="-128"/>
              </a:rPr>
            </a:br>
            <a:r>
              <a:rPr lang="en-US" altLang="ja-JP" sz="1000" dirty="0">
                <a:solidFill>
                  <a:prstClr val="black"/>
                </a:solidFill>
                <a:latin typeface="游ゴシック Light" panose="020F0302020204030204"/>
                <a:ea typeface="游ゴシック Light" panose="020B0300000000000000" pitchFamily="50" charset="-128"/>
                <a:hlinkClick r:id="rId3"/>
              </a:rPr>
              <a:t> </a:t>
            </a:r>
            <a:br>
              <a:rPr lang="en-US" altLang="ja-JP" sz="3200" dirty="0">
                <a:solidFill>
                  <a:prstClr val="black"/>
                </a:solidFill>
                <a:latin typeface="游ゴシック Light" panose="020F0302020204030204"/>
                <a:ea typeface="游ゴシック Light" panose="020B0300000000000000" pitchFamily="50" charset="-128"/>
                <a:hlinkClick r:id="rId3"/>
              </a:rPr>
            </a:br>
            <a:r>
              <a:rPr lang="ja-JP" altLang="en-US" sz="1600" b="0" i="0" dirty="0">
                <a:solidFill>
                  <a:srgbClr val="444444"/>
                </a:solidFill>
                <a:effectLst/>
                <a:latin typeface="Helvetica" panose="020B0604020202020204" pitchFamily="34" charset="0"/>
              </a:rPr>
              <a:t>”</a:t>
            </a:r>
            <a:r>
              <a:rPr lang="en-US" altLang="ja-JP" sz="1600" b="0" i="0" dirty="0">
                <a:solidFill>
                  <a:srgbClr val="444444"/>
                </a:solidFill>
                <a:effectLst/>
                <a:latin typeface="Helvetica" panose="020B0604020202020204" pitchFamily="34" charset="0"/>
              </a:rPr>
              <a:t>one reality”</a:t>
            </a:r>
            <a:r>
              <a:rPr lang="ja-JP" altLang="en-US" sz="1600" b="0" i="0" dirty="0">
                <a:solidFill>
                  <a:srgbClr val="444444"/>
                </a:solidFill>
                <a:effectLst/>
                <a:latin typeface="Helvetica" panose="020B0604020202020204" pitchFamily="34" charset="0"/>
              </a:rPr>
              <a:t>という言葉に込めたフランシスコ教皇の思いを探る</a:t>
            </a:r>
            <a:endParaRPr lang="ja-JP" altLang="en-US" sz="5400" dirty="0"/>
          </a:p>
        </p:txBody>
      </p:sp>
      <p:sp>
        <p:nvSpPr>
          <p:cNvPr id="3" name="字幕 2">
            <a:extLst>
              <a:ext uri="{FF2B5EF4-FFF2-40B4-BE49-F238E27FC236}">
                <a16:creationId xmlns:a16="http://schemas.microsoft.com/office/drawing/2014/main" id="{E72AE519-0FC3-479F-8244-2BA9CCE85C9E}"/>
              </a:ext>
            </a:extLst>
          </p:cNvPr>
          <p:cNvSpPr>
            <a:spLocks noGrp="1"/>
          </p:cNvSpPr>
          <p:nvPr>
            <p:ph type="subTitle" idx="1"/>
          </p:nvPr>
        </p:nvSpPr>
        <p:spPr>
          <a:xfrm>
            <a:off x="1142996" y="6148342"/>
            <a:ext cx="6858000" cy="649654"/>
          </a:xfrm>
        </p:spPr>
        <p:txBody>
          <a:bodyPr>
            <a:normAutofit/>
          </a:bodyPr>
          <a:lstStyle/>
          <a:p>
            <a:r>
              <a:rPr lang="en-US" altLang="ja-JP" sz="1400" dirty="0"/>
              <a:t>2025.05.17</a:t>
            </a:r>
            <a:r>
              <a:rPr lang="ja-JP" altLang="en-US" sz="1400" dirty="0"/>
              <a:t>＠</a:t>
            </a:r>
            <a:r>
              <a:rPr lang="en-US" altLang="ja-JP" sz="1400" dirty="0"/>
              <a:t>ZOOM</a:t>
            </a:r>
          </a:p>
          <a:p>
            <a:r>
              <a:rPr lang="ja-JP" altLang="en-US" sz="1400" dirty="0"/>
              <a:t>半訳 </a:t>
            </a:r>
            <a:r>
              <a:rPr lang="en-US" altLang="ja-JP" sz="1400" dirty="0"/>
              <a:t>rev1</a:t>
            </a:r>
            <a:r>
              <a:rPr lang="ja-JP" altLang="en-US" sz="1400" dirty="0"/>
              <a:t> </a:t>
            </a:r>
            <a:r>
              <a:rPr lang="en-US" altLang="ja-JP" sz="1400" dirty="0"/>
              <a:t>by </a:t>
            </a:r>
            <a:r>
              <a:rPr lang="ja-JP" altLang="en-US" sz="1400" dirty="0"/>
              <a:t>齋藤旬</a:t>
            </a:r>
            <a:endParaRPr lang="en-US" altLang="ja-JP" sz="1400" dirty="0"/>
          </a:p>
        </p:txBody>
      </p:sp>
      <p:sp>
        <p:nvSpPr>
          <p:cNvPr id="5" name="スライド番号プレースホルダー 4">
            <a:extLst>
              <a:ext uri="{FF2B5EF4-FFF2-40B4-BE49-F238E27FC236}">
                <a16:creationId xmlns:a16="http://schemas.microsoft.com/office/drawing/2014/main" id="{202186DA-AAA5-4029-9BE9-E6427CD23140}"/>
              </a:ext>
            </a:extLst>
          </p:cNvPr>
          <p:cNvSpPr>
            <a:spLocks noGrp="1"/>
          </p:cNvSpPr>
          <p:nvPr>
            <p:ph type="sldNum" sz="quarter" idx="12"/>
          </p:nvPr>
        </p:nvSpPr>
        <p:spPr>
          <a:xfrm>
            <a:off x="7086600" y="6492875"/>
            <a:ext cx="2057400" cy="365125"/>
          </a:xfrm>
        </p:spPr>
        <p:txBody>
          <a:bodyPr/>
          <a:lstStyle/>
          <a:p>
            <a:fld id="{61C8C209-2824-4C64-AE41-02F26CB68BE2}" type="slidenum">
              <a:rPr kumimoji="1" lang="ja-JP" altLang="en-US" smtClean="0"/>
              <a:t>1</a:t>
            </a:fld>
            <a:endParaRPr kumimoji="1" lang="ja-JP" altLang="en-US" dirty="0"/>
          </a:p>
        </p:txBody>
      </p:sp>
      <p:sp>
        <p:nvSpPr>
          <p:cNvPr id="7" name="テキスト ボックス 6">
            <a:extLst>
              <a:ext uri="{FF2B5EF4-FFF2-40B4-BE49-F238E27FC236}">
                <a16:creationId xmlns:a16="http://schemas.microsoft.com/office/drawing/2014/main" id="{73DB62FC-E670-48A4-8983-69EAA1001D13}"/>
              </a:ext>
            </a:extLst>
          </p:cNvPr>
          <p:cNvSpPr txBox="1"/>
          <p:nvPr/>
        </p:nvSpPr>
        <p:spPr>
          <a:xfrm>
            <a:off x="-332258" y="4624774"/>
            <a:ext cx="9588992" cy="1502976"/>
          </a:xfrm>
          <a:prstGeom prst="rect">
            <a:avLst/>
          </a:prstGeom>
          <a:noFill/>
        </p:spPr>
        <p:txBody>
          <a:bodyPr wrap="square" rtlCol="0">
            <a:spAutoFit/>
          </a:bodyPr>
          <a:lstStyle/>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年第一回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3</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lang="en-US" altLang="ja-JP" sz="1600" i="1" dirty="0" err="1">
                <a:latin typeface="Arial Narrow" panose="020B0606020202030204" pitchFamily="34" charset="0"/>
                <a:ea typeface="HG丸ｺﾞｼｯｸM-PRO" panose="020F0600000000000000" pitchFamily="50" charset="-128"/>
                <a:cs typeface="Times New Roman" panose="02020603050405020304" pitchFamily="18" charset="0"/>
              </a:rPr>
              <a:t>Dilexit</a:t>
            </a:r>
            <a:r>
              <a:rPr lang="en-US" altLang="ja-JP" sz="1600" i="1" dirty="0">
                <a:latin typeface="Arial Narrow" panose="020B0606020202030204" pitchFamily="34" charset="0"/>
                <a:ea typeface="HG丸ｺﾞｼｯｸM-PRO" panose="020F0600000000000000" pitchFamily="50" charset="-128"/>
                <a:cs typeface="Times New Roman" panose="02020603050405020304" pitchFamily="18" charset="0"/>
              </a:rPr>
              <a:t> Nos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 – 10. </a:t>
            </a:r>
            <a:r>
              <a:rPr lang="ja-JP" altLang="ja-JP" sz="1000" kern="100" dirty="0">
                <a:effectLst/>
                <a:latin typeface="游明朝" panose="02020400000000000000" pitchFamily="18" charset="-128"/>
                <a:ea typeface="游明朝" panose="02020400000000000000" pitchFamily="18" charset="-128"/>
                <a:cs typeface="Times New Roman" panose="02020603050405020304" pitchFamily="18" charset="0"/>
              </a:rPr>
              <a:t>ペルソナの中心、それは愛、即ち、全ての他者を一つにできる</a:t>
            </a:r>
            <a:r>
              <a:rPr lang="en-US" altLang="ja-JP" sz="10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one reality</a:t>
            </a:r>
            <a:r>
              <a:rPr lang="ja-JP" altLang="ja-JP" sz="1000" kern="100" dirty="0">
                <a:effectLst/>
                <a:latin typeface="游明朝" panose="02020400000000000000" pitchFamily="18" charset="-128"/>
                <a:ea typeface="游明朝" panose="02020400000000000000" pitchFamily="18" charset="-128"/>
                <a:cs typeface="Times New Roman" panose="02020603050405020304" pitchFamily="18" charset="0"/>
              </a:rPr>
              <a:t>をその究極とする愛</a:t>
            </a:r>
            <a:r>
              <a:rPr lang="ja-JP" altLang="en-US" dirty="0">
                <a:latin typeface="Arial Narrow" panose="020B0606020202030204" pitchFamily="34" charset="0"/>
                <a:ea typeface="HG丸ｺﾞｼｯｸM-PRO" panose="020F0600000000000000" pitchFamily="50" charset="-128"/>
                <a:cs typeface="Times New Roman" panose="02020603050405020304" pitchFamily="18" charset="0"/>
              </a:rPr>
              <a:t>　 </a:t>
            </a:r>
            <a:endParaRPr lang="en-US" altLang="ja-JP" sz="10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年第二回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kumimoji="0" lang="en-US" altLang="ja-JP" sz="1600" b="0" i="1" u="none" strike="noStrike" kern="1200" cap="none" spc="0" normalizeH="0" baseline="0" noProof="0" dirty="0" err="1">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Dilexit</a:t>
            </a:r>
            <a:r>
              <a:rPr kumimoji="0" lang="en-US" altLang="ja-JP" sz="1600" b="0" i="1" u="none" strike="noStrike" kern="1200" cap="none" spc="0" normalizeH="0" baseline="0" noProof="0" dirty="0">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 Nos </a:t>
            </a:r>
            <a:r>
              <a:rPr kumimoji="0" lang="en-US" altLang="ja-JP" sz="1600" b="0" i="0" u="none" strike="noStrike" kern="1200" cap="none" spc="0" normalizeH="0" baseline="0" noProof="0" dirty="0">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11. – 20. </a:t>
            </a:r>
            <a:endParaRPr lang="en-US" altLang="ja-JP" sz="12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defTabSz="457200">
              <a:lnSpc>
                <a:spcPts val="1400"/>
              </a:lnSpc>
              <a:spcAft>
                <a:spcPts val="1000"/>
              </a:spcAft>
              <a:defRPr/>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年第三回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年第四回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年第五回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11</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F9FB971B-3E46-48C3-93DD-E0BA6626F0E6}"/>
              </a:ext>
            </a:extLst>
          </p:cNvPr>
          <p:cNvSpPr/>
          <p:nvPr/>
        </p:nvSpPr>
        <p:spPr>
          <a:xfrm>
            <a:off x="14328" y="4839925"/>
            <a:ext cx="9149128" cy="3741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11" name="図 10">
            <a:extLst>
              <a:ext uri="{FF2B5EF4-FFF2-40B4-BE49-F238E27FC236}">
                <a16:creationId xmlns:a16="http://schemas.microsoft.com/office/drawing/2014/main" id="{2D55985F-4922-ADE2-9FBD-1334BC27384B}"/>
              </a:ext>
            </a:extLst>
          </p:cNvPr>
          <p:cNvPicPr>
            <a:picLocks noChangeAspect="1"/>
          </p:cNvPicPr>
          <p:nvPr/>
        </p:nvPicPr>
        <p:blipFill>
          <a:blip r:embed="rId4"/>
          <a:stretch>
            <a:fillRect/>
          </a:stretch>
        </p:blipFill>
        <p:spPr>
          <a:xfrm>
            <a:off x="2420401" y="1498209"/>
            <a:ext cx="4303191" cy="2903396"/>
          </a:xfrm>
          <a:prstGeom prst="rect">
            <a:avLst/>
          </a:prstGeom>
        </p:spPr>
      </p:pic>
      <p:sp>
        <p:nvSpPr>
          <p:cNvPr id="8" name="テキスト ボックス 7">
            <a:extLst>
              <a:ext uri="{FF2B5EF4-FFF2-40B4-BE49-F238E27FC236}">
                <a16:creationId xmlns:a16="http://schemas.microsoft.com/office/drawing/2014/main" id="{57322DA5-88EB-53BF-11C8-A71FF854866E}"/>
              </a:ext>
            </a:extLst>
          </p:cNvPr>
          <p:cNvSpPr txBox="1"/>
          <p:nvPr/>
        </p:nvSpPr>
        <p:spPr>
          <a:xfrm>
            <a:off x="3810891" y="4820471"/>
            <a:ext cx="4395755" cy="450316"/>
          </a:xfrm>
          <a:prstGeom prst="rect">
            <a:avLst/>
          </a:prstGeom>
          <a:noFill/>
        </p:spPr>
        <p:txBody>
          <a:bodyPr wrap="none" rtlCol="0">
            <a:spAutoFit/>
          </a:bodyPr>
          <a:lstStyle/>
          <a:p>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our heart</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で</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 reality</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を掴む。そうすれば</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endPar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a:lnSpc>
                <a:spcPts val="1320"/>
              </a:lnSpc>
            </a:pPr>
            <a:r>
              <a:rPr lang="ja-JP" altLang="en-US" sz="11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rPr>
              <a:t>必然的に私達は、</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心に備わった愛の</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capability</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へ</a:t>
            </a:r>
            <a:r>
              <a:rPr kumimoji="0" lang="ja-JP" altLang="en-US" sz="1100" b="0" i="0" u="none" strike="noStrike" kern="100" cap="none" spc="0" normalizeH="0" baseline="0" noProof="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と導かれてゆく</a:t>
            </a:r>
            <a:r>
              <a:rPr kumimoji="0" lang="ja-JP" altLang="en-US" sz="1800" b="0" i="0" u="none" strike="noStrike" kern="100" cap="none" spc="0" normalizeH="0" baseline="0" noProof="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dirty="0"/>
          </a:p>
        </p:txBody>
      </p:sp>
    </p:spTree>
    <p:extLst>
      <p:ext uri="{BB962C8B-B14F-4D97-AF65-F5344CB8AC3E}">
        <p14:creationId xmlns:p14="http://schemas.microsoft.com/office/powerpoint/2010/main" val="53954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145CA7-23F5-AD24-114A-6D01EF40A875}"/>
              </a:ext>
            </a:extLst>
          </p:cNvPr>
          <p:cNvSpPr>
            <a:spLocks noGrp="1"/>
          </p:cNvSpPr>
          <p:nvPr>
            <p:ph type="title"/>
          </p:nvPr>
        </p:nvSpPr>
        <p:spPr>
          <a:xfrm>
            <a:off x="369651" y="291518"/>
            <a:ext cx="8394971" cy="267172"/>
          </a:xfrm>
        </p:spPr>
        <p:txBody>
          <a:bodyPr>
            <a:noAutofit/>
          </a:bodyPr>
          <a:lstStyle/>
          <a:p>
            <a:r>
              <a:rPr kumimoji="1" lang="ja-JP" altLang="en-US" sz="2000" dirty="0"/>
              <a:t>私達は心を持つ。即ち、他者の心とこの形而下界で共存出来る心を持つ。だからこそ、</a:t>
            </a:r>
            <a:r>
              <a:rPr kumimoji="1" lang="en-US" altLang="ja-JP" sz="2000" dirty="0"/>
              <a:t>a “Thou”[</a:t>
            </a:r>
            <a:r>
              <a:rPr kumimoji="1" lang="ja-JP" altLang="en-US" sz="2000" dirty="0"/>
              <a:t>訳註</a:t>
            </a:r>
            <a:r>
              <a:rPr kumimoji="1" lang="en-US" altLang="ja-JP" sz="2000" dirty="0"/>
              <a:t>9]</a:t>
            </a:r>
            <a:r>
              <a:rPr kumimoji="1" lang="ja-JP" altLang="en-US" sz="2000" dirty="0"/>
              <a:t>を感じ取ることができる</a:t>
            </a:r>
          </a:p>
        </p:txBody>
      </p:sp>
      <p:sp>
        <p:nvSpPr>
          <p:cNvPr id="3" name="スライド番号プレースホルダー 2">
            <a:extLst>
              <a:ext uri="{FF2B5EF4-FFF2-40B4-BE49-F238E27FC236}">
                <a16:creationId xmlns:a16="http://schemas.microsoft.com/office/drawing/2014/main" id="{19C2D086-E0D8-504C-7FFF-3120D10A01D7}"/>
              </a:ext>
            </a:extLst>
          </p:cNvPr>
          <p:cNvSpPr>
            <a:spLocks noGrp="1"/>
          </p:cNvSpPr>
          <p:nvPr>
            <p:ph type="sldNum" sz="quarter" idx="12"/>
          </p:nvPr>
        </p:nvSpPr>
        <p:spPr/>
        <p:txBody>
          <a:bodyPr/>
          <a:lstStyle/>
          <a:p>
            <a:fld id="{CB5591CA-EF43-4068-8AB6-989F2127B497}" type="slidenum">
              <a:rPr kumimoji="1" lang="ja-JP" altLang="en-US" smtClean="0"/>
              <a:t>2</a:t>
            </a:fld>
            <a:endParaRPr kumimoji="1" lang="ja-JP" altLang="en-US"/>
          </a:p>
        </p:txBody>
      </p:sp>
      <p:graphicFrame>
        <p:nvGraphicFramePr>
          <p:cNvPr id="4" name="表 3">
            <a:extLst>
              <a:ext uri="{FF2B5EF4-FFF2-40B4-BE49-F238E27FC236}">
                <a16:creationId xmlns:a16="http://schemas.microsoft.com/office/drawing/2014/main" id="{378059EA-D2F9-0CF2-CBAA-88C77C5C1327}"/>
              </a:ext>
            </a:extLst>
          </p:cNvPr>
          <p:cNvGraphicFramePr>
            <a:graphicFrameLocks noGrp="1"/>
          </p:cNvGraphicFramePr>
          <p:nvPr>
            <p:extLst>
              <p:ext uri="{D42A27DB-BD31-4B8C-83A1-F6EECF244321}">
                <p14:modId xmlns:p14="http://schemas.microsoft.com/office/powerpoint/2010/main" val="1771069768"/>
              </p:ext>
            </p:extLst>
          </p:nvPr>
        </p:nvGraphicFramePr>
        <p:xfrm>
          <a:off x="97277" y="772767"/>
          <a:ext cx="8939720" cy="5783608"/>
        </p:xfrm>
        <a:graphic>
          <a:graphicData uri="http://schemas.openxmlformats.org/drawingml/2006/table">
            <a:tbl>
              <a:tblPr firstRow="1" firstCol="1" bandRow="1"/>
              <a:tblGrid>
                <a:gridCol w="4469860">
                  <a:extLst>
                    <a:ext uri="{9D8B030D-6E8A-4147-A177-3AD203B41FA5}">
                      <a16:colId xmlns:a16="http://schemas.microsoft.com/office/drawing/2014/main" val="3183849296"/>
                    </a:ext>
                  </a:extLst>
                </a:gridCol>
                <a:gridCol w="4469860">
                  <a:extLst>
                    <a:ext uri="{9D8B030D-6E8A-4147-A177-3AD203B41FA5}">
                      <a16:colId xmlns:a16="http://schemas.microsoft.com/office/drawing/2014/main" val="1002292734"/>
                    </a:ext>
                  </a:extLst>
                </a:gridCol>
              </a:tblGrid>
              <a:tr h="1157462">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 If we devalue the heart, we also devalue what it means to speak from the heart, to act with the heart, to cultivate and heal the heart.  If we fail to appreciate the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specificity </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of the heart, we miss the messages that the mind alone cannot communicate; we miss out on the richness of our encounters with others; we miss out on poetry.  We also lose track of history and our own past, since our real personal history is built with the heart.  At the end of our lives, that alone will matter.</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3905" marR="53905" marT="42425" marB="42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の軽視、それは即ち、心から語りかけ、心を用いて行動し、心を醸成して癒していくことの軽視です。心が持つこの様な特異性を評価し損なえば、精神単独ではやり取りできない諸々のメッセージを失い、他者との遭遇がもたらす豊かな楽しみ、詩情の楽しみを逃してしまいます。それどころか私達自身の来し方の軌跡を失ってしまいます。なぜなら、私達ペルソナの本当の来し方は、心によって構築され</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てい</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るからです。私達が生涯を閉じるとき、こうした軌跡だけが意味を持つことになります。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3905" marR="53905" marT="42425" marB="42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889075808"/>
                  </a:ext>
                </a:extLst>
              </a:tr>
              <a:tr h="3193876">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12. It must be said, then, that we have a heart, a heart that coexists with other hearts that help to make it a “Thou”.  Since we cannot develop this theme at length, we will take a character from one of Dostoevsky’s novels, Nikolai Stavrogin.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[8]</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Romano Guardini argues that Stavrogin is the very embodiment of evil, because his chief trait is his heartlessness: “Stavrogin has no heart, hence his mind is cold and empty and his body sunken in bestial sloth and sensuality.  He has no heart, hence he can draw close to no one and no one can ever truly draw close to him. For only the heart creates intimacy, true closeness between two persons.  Only the heart is able to welcome and offer hospitality.  Intimacy is the proper activity and the domain of the heart.  Stavrogin is always infinitely distant, even from himself, because a man can enter into himself only with the heart, not with the mind.  It is not in a man’s power to enter into his own interiority with the mind.  Hence, if the heart is not alive, man remains a stranger to himself”.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[9]</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[8]</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The Demons </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(1873).</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[9]</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ROMANO GUARDINI,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Religiöse Gestalten in Dostojewskijs Werk</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Mainz/Paderborn, 1989, pp. 236ff.</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3905" marR="53905" marT="42425" marB="42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12.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ですからこう言わざるをえません。私達は心を持つ。即ち、他者の心とこの形而下界で共存出来る心を持つ。だからこそ、</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“Thou”[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感じ取ることができると。このテーマを手短に論理展開するのは不可能なので、ここでドストエフスキー『悪霊』に登場するニコライ・スタブローギンをとりあげましょう。ロマーノ・グァルディーニは「スタブローギンには心がない。よって彼の精神は冷たく空っぽであり、彼の身体は獣のように怠惰と官能に沈んでいる。彼には心がない。従って誰にも近づくことができず、誰も彼に本当に近づくことはできない。厳に心だけが親密さ、即ち、二つのペルソナ間の真の緊密さを、創り出すことができ、心だけが、歓迎のおもてなし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ability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持つ。親密さ、それは心の領域にあり心本来の活動なので、スタブローギンは、自分自身とさえ常に無限に疎遠の状態にある。人は、精神によってではなく心によってのみ、自分自身と出会うことができる。だから、心が生きていないならば、人は自分自身に対してヨソ者であり続け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」と述べ、スタブローギンの最大の特徴は、冷酷さ、悪の具象そのものだと論じました。</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西洋言語には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Sie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du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thou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you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の様に二人称主格に尊称と俗称があり、二人称尊称は、神聖な者あるいは無冠詞</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を意味することがある。定冠詞付き大文字始まり引用符囲い</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“Thou”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は、この形而下界で感じ取れる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の意味か。</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[8]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ドストエフスキー『悪霊』</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(1873</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ロマーノ・グァルディーニ『</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ドストエフスキーを読む</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五大小説の人物像における宗教性について</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』和訳本発行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2008</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3905" marR="53905" marT="42425" marB="42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049389459"/>
                  </a:ext>
                </a:extLst>
              </a:tr>
            </a:tbl>
          </a:graphicData>
        </a:graphic>
      </p:graphicFrame>
    </p:spTree>
    <p:extLst>
      <p:ext uri="{BB962C8B-B14F-4D97-AF65-F5344CB8AC3E}">
        <p14:creationId xmlns:p14="http://schemas.microsoft.com/office/powerpoint/2010/main" val="250207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7432ED-FAD9-C204-D6B9-E86A9F19A61E}"/>
              </a:ext>
            </a:extLst>
          </p:cNvPr>
          <p:cNvSpPr>
            <a:spLocks noGrp="1"/>
          </p:cNvSpPr>
          <p:nvPr>
            <p:ph type="title"/>
          </p:nvPr>
        </p:nvSpPr>
        <p:spPr>
          <a:xfrm>
            <a:off x="815299" y="510467"/>
            <a:ext cx="7513401" cy="365125"/>
          </a:xfrm>
        </p:spPr>
        <p:txBody>
          <a:bodyPr>
            <a:noAutofit/>
          </a:bodyPr>
          <a:lstStyle/>
          <a:p>
            <a:r>
              <a:rPr kumimoji="1" lang="en-US" altLang="ja-JP" sz="2800" dirty="0"/>
              <a:t>I am my heart.</a:t>
            </a:r>
            <a:r>
              <a:rPr kumimoji="1" lang="ja-JP" altLang="en-US" sz="2800" dirty="0"/>
              <a:t> 「私の形而上存在は、私の心」あるいは「私の心が、私の形而上存在」</a:t>
            </a:r>
          </a:p>
        </p:txBody>
      </p:sp>
      <p:sp>
        <p:nvSpPr>
          <p:cNvPr id="3" name="スライド番号プレースホルダー 2">
            <a:extLst>
              <a:ext uri="{FF2B5EF4-FFF2-40B4-BE49-F238E27FC236}">
                <a16:creationId xmlns:a16="http://schemas.microsoft.com/office/drawing/2014/main" id="{6CE7AD98-B0E6-14F1-F9C8-758D54F5AFD8}"/>
              </a:ext>
            </a:extLst>
          </p:cNvPr>
          <p:cNvSpPr>
            <a:spLocks noGrp="1"/>
          </p:cNvSpPr>
          <p:nvPr>
            <p:ph type="sldNum" sz="quarter" idx="12"/>
          </p:nvPr>
        </p:nvSpPr>
        <p:spPr/>
        <p:txBody>
          <a:bodyPr/>
          <a:lstStyle/>
          <a:p>
            <a:fld id="{CB5591CA-EF43-4068-8AB6-989F2127B497}" type="slidenum">
              <a:rPr kumimoji="1" lang="ja-JP" altLang="en-US" smtClean="0"/>
              <a:t>3</a:t>
            </a:fld>
            <a:endParaRPr kumimoji="1" lang="ja-JP" altLang="en-US"/>
          </a:p>
        </p:txBody>
      </p:sp>
      <p:graphicFrame>
        <p:nvGraphicFramePr>
          <p:cNvPr id="4" name="表 3">
            <a:extLst>
              <a:ext uri="{FF2B5EF4-FFF2-40B4-BE49-F238E27FC236}">
                <a16:creationId xmlns:a16="http://schemas.microsoft.com/office/drawing/2014/main" id="{CBFCB941-778D-30F3-7299-8167B59684F0}"/>
              </a:ext>
            </a:extLst>
          </p:cNvPr>
          <p:cNvGraphicFramePr>
            <a:graphicFrameLocks noGrp="1"/>
          </p:cNvGraphicFramePr>
          <p:nvPr>
            <p:extLst>
              <p:ext uri="{D42A27DB-BD31-4B8C-83A1-F6EECF244321}">
                <p14:modId xmlns:p14="http://schemas.microsoft.com/office/powerpoint/2010/main" val="114875073"/>
              </p:ext>
            </p:extLst>
          </p:nvPr>
        </p:nvGraphicFramePr>
        <p:xfrm>
          <a:off x="111868" y="1240717"/>
          <a:ext cx="8920264" cy="5298196"/>
        </p:xfrm>
        <a:graphic>
          <a:graphicData uri="http://schemas.openxmlformats.org/drawingml/2006/table">
            <a:tbl>
              <a:tblPr firstRow="1" firstCol="1" bandRow="1"/>
              <a:tblGrid>
                <a:gridCol w="4460132">
                  <a:extLst>
                    <a:ext uri="{9D8B030D-6E8A-4147-A177-3AD203B41FA5}">
                      <a16:colId xmlns:a16="http://schemas.microsoft.com/office/drawing/2014/main" val="2140895162"/>
                    </a:ext>
                  </a:extLst>
                </a:gridCol>
                <a:gridCol w="4460132">
                  <a:extLst>
                    <a:ext uri="{9D8B030D-6E8A-4147-A177-3AD203B41FA5}">
                      <a16:colId xmlns:a16="http://schemas.microsoft.com/office/drawing/2014/main" val="3911363673"/>
                    </a:ext>
                  </a:extLst>
                </a:gridCol>
              </a:tblGrid>
              <a:tr h="1478441">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13. All our actions need to be put under the “political rule” of the heart.  In this way, our aggressiveness and obsessive desires will find rest in the greater good that the heart proposes and in the power of the heart to resist evil.  The mind and the will are put at the service of the greater good by sensing and savouring truths, rather than seeking to master them as the sciences tend to do.  The will desires the greater good that the heart recognizes, while the imagination and emotions are themselves guided by the beating of the heart.</a:t>
                      </a:r>
                      <a:endParaRPr lang="ja-JP" sz="16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13.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私達は全ての行為を、心の「政治ルール」の下に行う必要があります。こうすることで私達の強迫的攻撃欲求は、心が悪に抗（あらが）う力の中、心が提案するもっと大きな</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の中に、鎮（しず）まっていくはずです。その時、精神と意志は諸々の真理を感じ取り味わうことで、より大きな</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に委（ゆだ）ねられます。諸々の科学が行いがちな、諸々の真理の主人であろうとするのとは違います。心の「政治ルール」の下にあるとき、意志は、心が認識するもっと大きな</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を望む一方、想像力と感情は、自ら心の脈動に導かれるのです。</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45536649"/>
                  </a:ext>
                </a:extLst>
              </a:tr>
              <a:tr h="2872897">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14. It could be said, then, that I am my heart, for my heart is what sets me apart, shapes my spiritual identity and puts me in communion with other people.  The algorithms operating in the digital world show that our thoughts and will are much more “uniform” than we had previously thought.  They are easily predictable and thus capable of being manipulated.  That is not the case with the heart.</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14.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だからこう言えるかもしれません。</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 am my heart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だと。なぜなら、私の心は私を他者と区別し、私の霊的アイデンティティを形作り、私を他の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people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（ペルソナ達）との霊的交わりの中に置くものだからです。デジタル形而下界で動作している最近の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AI</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等アルゴリズム</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は、私達の思考や意志が、以前考えられていたよりも、もっとずっと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”uniform”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一様</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なのだということを示しました。そのため私達の思考や意志は、予測が容易であり操作されてしまう</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を有しています。しかしこういったことは、心には当てはまりません。</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この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am</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be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動詞）も「形而上存在する」の意味。意訳すれば「私の形而上存在は、私の心」あるいは「私の心が、私の形而上存在」。なお、</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英語版の出エジプト記3:13-15</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には、モーゼに対し神自身が“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 am who am.”</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（私は形而上存在する者）と自己紹介し、「</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 AM</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（私は形而上存在する）という者がモーゼをあなた達に遣（つか）わした。」とイスラエルの人々に告げよと命じた、とある。この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am</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be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動詞）の語法が持つ意味合いを</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 am my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は踏襲している。</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主語</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the algorithms operating in the digital world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は二つも</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がつけられている。「隠れた言葉の背景」を深く考察するように読者を強く促している。</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923920691"/>
                  </a:ext>
                </a:extLst>
              </a:tr>
            </a:tbl>
          </a:graphicData>
        </a:graphic>
      </p:graphicFrame>
    </p:spTree>
    <p:extLst>
      <p:ext uri="{BB962C8B-B14F-4D97-AF65-F5344CB8AC3E}">
        <p14:creationId xmlns:p14="http://schemas.microsoft.com/office/powerpoint/2010/main" val="2274644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F81E46-5B6A-3920-A00A-5709075EADFE}"/>
              </a:ext>
            </a:extLst>
          </p:cNvPr>
          <p:cNvSpPr>
            <a:spLocks noGrp="1"/>
          </p:cNvSpPr>
          <p:nvPr>
            <p:ph type="title"/>
          </p:nvPr>
        </p:nvSpPr>
        <p:spPr>
          <a:xfrm>
            <a:off x="611018" y="705594"/>
            <a:ext cx="7921963" cy="121257"/>
          </a:xfrm>
        </p:spPr>
        <p:txBody>
          <a:bodyPr>
            <a:noAutofit/>
          </a:bodyPr>
          <a:lstStyle/>
          <a:p>
            <a:r>
              <a:rPr kumimoji="1" lang="ja-JP" altLang="en-US" sz="1800" dirty="0"/>
              <a:t>「心」という言葉は、</a:t>
            </a:r>
            <a:r>
              <a:rPr kumimoji="1" lang="en-US" altLang="ja-JP" sz="1800" dirty="0"/>
              <a:t>our person [</a:t>
            </a:r>
            <a:r>
              <a:rPr kumimoji="1" lang="ja-JP" altLang="en-US" sz="1800" dirty="0"/>
              <a:t>訳註</a:t>
            </a:r>
            <a:r>
              <a:rPr kumimoji="1" lang="en-US" altLang="ja-JP" sz="1800" dirty="0"/>
              <a:t>12]</a:t>
            </a:r>
            <a:r>
              <a:rPr kumimoji="1" lang="ja-JP" altLang="en-US" sz="1800" dirty="0"/>
              <a:t>の最深部の核心を呼び起こし、</a:t>
            </a:r>
            <a:br>
              <a:rPr kumimoji="1" lang="en-US" altLang="ja-JP" sz="1800" dirty="0"/>
            </a:br>
            <a:r>
              <a:rPr kumimoji="1" lang="ja-JP" altLang="en-US" sz="1800" dirty="0"/>
              <a:t>私達の自己が在（あ）るのは、単に隔絶された一面の下においてではなく</a:t>
            </a:r>
            <a:r>
              <a:rPr kumimoji="1" lang="en-US" altLang="ja-JP" sz="1800" dirty="0"/>
              <a:t>our integrity [</a:t>
            </a:r>
            <a:r>
              <a:rPr kumimoji="1" lang="ja-JP" altLang="en-US" sz="1800" dirty="0"/>
              <a:t>訳註</a:t>
            </a:r>
            <a:r>
              <a:rPr kumimoji="1" lang="en-US" altLang="ja-JP" sz="1800" dirty="0"/>
              <a:t>13]</a:t>
            </a:r>
            <a:r>
              <a:rPr kumimoji="1" lang="ja-JP" altLang="en-US" sz="1800" dirty="0"/>
              <a:t>の下においてなのだ、との理解をこの形而下界において可能にしてくれる</a:t>
            </a:r>
          </a:p>
        </p:txBody>
      </p:sp>
      <p:sp>
        <p:nvSpPr>
          <p:cNvPr id="3" name="スライド番号プレースホルダー 2">
            <a:extLst>
              <a:ext uri="{FF2B5EF4-FFF2-40B4-BE49-F238E27FC236}">
                <a16:creationId xmlns:a16="http://schemas.microsoft.com/office/drawing/2014/main" id="{3172A1B4-0D16-D8D5-866C-BDFF531F7A25}"/>
              </a:ext>
            </a:extLst>
          </p:cNvPr>
          <p:cNvSpPr>
            <a:spLocks noGrp="1"/>
          </p:cNvSpPr>
          <p:nvPr>
            <p:ph type="sldNum" sz="quarter" idx="12"/>
          </p:nvPr>
        </p:nvSpPr>
        <p:spPr/>
        <p:txBody>
          <a:bodyPr/>
          <a:lstStyle/>
          <a:p>
            <a:fld id="{CB5591CA-EF43-4068-8AB6-989F2127B497}" type="slidenum">
              <a:rPr kumimoji="1" lang="ja-JP" altLang="en-US" smtClean="0"/>
              <a:t>4</a:t>
            </a:fld>
            <a:endParaRPr kumimoji="1" lang="ja-JP" altLang="en-US"/>
          </a:p>
        </p:txBody>
      </p:sp>
      <p:graphicFrame>
        <p:nvGraphicFramePr>
          <p:cNvPr id="4" name="表 3">
            <a:extLst>
              <a:ext uri="{FF2B5EF4-FFF2-40B4-BE49-F238E27FC236}">
                <a16:creationId xmlns:a16="http://schemas.microsoft.com/office/drawing/2014/main" id="{401131D6-BFC6-9787-466B-7E9397703F6D}"/>
              </a:ext>
            </a:extLst>
          </p:cNvPr>
          <p:cNvGraphicFramePr>
            <a:graphicFrameLocks noGrp="1"/>
          </p:cNvGraphicFramePr>
          <p:nvPr>
            <p:extLst>
              <p:ext uri="{D42A27DB-BD31-4B8C-83A1-F6EECF244321}">
                <p14:modId xmlns:p14="http://schemas.microsoft.com/office/powerpoint/2010/main" val="2054849836"/>
              </p:ext>
            </p:extLst>
          </p:nvPr>
        </p:nvGraphicFramePr>
        <p:xfrm>
          <a:off x="403697" y="1337501"/>
          <a:ext cx="8336606" cy="5383974"/>
        </p:xfrm>
        <a:graphic>
          <a:graphicData uri="http://schemas.openxmlformats.org/drawingml/2006/table">
            <a:tbl>
              <a:tblPr firstRow="1" firstCol="1" bandRow="1"/>
              <a:tblGrid>
                <a:gridCol w="4168303">
                  <a:extLst>
                    <a:ext uri="{9D8B030D-6E8A-4147-A177-3AD203B41FA5}">
                      <a16:colId xmlns:a16="http://schemas.microsoft.com/office/drawing/2014/main" val="3571515957"/>
                    </a:ext>
                  </a:extLst>
                </a:gridCol>
                <a:gridCol w="4168303">
                  <a:extLst>
                    <a:ext uri="{9D8B030D-6E8A-4147-A177-3AD203B41FA5}">
                      <a16:colId xmlns:a16="http://schemas.microsoft.com/office/drawing/2014/main" val="1820175606"/>
                    </a:ext>
                  </a:extLst>
                </a:gridCol>
              </a:tblGrid>
              <a:tr h="4351338">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15. The word “heart” proves its value for philosophy and theology in their efforts to reach an integral synthesis.  Nor can its meaning be exhausted by biology, psychology, anthropology or any other science</a:t>
                      </a:r>
                      <a:r>
                        <a:rPr lang="en-US" sz="1200" i="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It is one of those primordial words that “describe realities belonging to man precisely in so far as he is one whole (as a </a:t>
                      </a:r>
                      <a:r>
                        <a:rPr lang="en-US" sz="1200" i="0" u="none" kern="100" dirty="0" err="1">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corporeo</a:t>
                      </a:r>
                      <a:r>
                        <a:rPr lang="en-US" sz="1200" i="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-spiritual person)”.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[10]</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It follows that biologists are not being more “realistic” when they discuss the heart, since they see only one aspect of it; the whole is not less real, but even more real.  Nor can abstract language ever acquire the same concrete and integrative meaning.  The word “heart” evokes the inmost core of our person, and thus it enables us to understand ourselves in our integrity and not merely under one isolated aspect.</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[10]</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KARL RAHNER, </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“Some Theses for a Theology of Devotion to the Sacred Heart”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in </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Theological Investigations</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vol. III, Baltimore-London, 1967, p. 332.</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3860" marR="63860" marT="50260" marB="5026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15.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という言葉は、哲学と神学が一つの高次統合体に到達しようと努力するとき、その真価を発揮します。換言すればこういった努力なしには、生物学、心理学、人類学、その他の科学が、心という言葉の意味を語り尽くすことは出来ません。「心」という言葉は、「人間が（肉体と霊を備えた一つのペルソナとして）</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one whole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でありさえすれば、人間に属する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realities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を正確に描写する」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原初的言葉の一つなのです。例えば生物学者達が心について議論するとき、心の一側面しか見ていないので、より“</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realistic</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”になっているのではありません。（訳補：肉体と霊を備えた一つのペルソナとしての）</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the </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whole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real</a:t>
                      </a:r>
                      <a:r>
                        <a:rPr lang="ja-JP" altLang="en-US" sz="1200" kern="100">
                          <a:effectLst/>
                          <a:latin typeface="游明朝" panose="02020400000000000000" pitchFamily="18" charset="-128"/>
                          <a:ea typeface="游明朝" panose="02020400000000000000" pitchFamily="18" charset="-128"/>
                          <a:cs typeface="Times New Roman" panose="02020603050405020304" pitchFamily="18" charset="0"/>
                        </a:rPr>
                        <a:t>以下ではない、いや、</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むしろ</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もっとずっと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real</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だからです。「心」という言葉は、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person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12]</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の最深部の核心を呼び起こし、私達の自己が在（あ）るのは、単に隔絶された一面の下においてではなく</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integrity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13]</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の下においてなのだ、との理解をこの形而下界において可能にしてくれるのです。</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[10]</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Karl Rahner, "Some Theses on the Theology of the Devotion," in Heart of the </a:t>
                      </a:r>
                      <a:r>
                        <a:rPr lang="en-US" sz="1200" i="1" kern="100" dirty="0" err="1">
                          <a:effectLst/>
                          <a:latin typeface="游明朝" panose="02020400000000000000" pitchFamily="18" charset="-128"/>
                          <a:ea typeface="游明朝" panose="02020400000000000000" pitchFamily="18" charset="-128"/>
                          <a:cs typeface="Times New Roman" panose="02020603050405020304" pitchFamily="18" charset="0"/>
                        </a:rPr>
                        <a:t>Saviour</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 A Symposium on Devotion to the Sacred Heart, edited by Josef </a:t>
                      </a:r>
                      <a:r>
                        <a:rPr lang="en-US" sz="1200" i="1" kern="100" dirty="0" err="1">
                          <a:effectLst/>
                          <a:latin typeface="游明朝" panose="02020400000000000000" pitchFamily="18" charset="-128"/>
                          <a:ea typeface="游明朝" panose="02020400000000000000" pitchFamily="18" charset="-128"/>
                          <a:cs typeface="Times New Roman" panose="02020603050405020304" pitchFamily="18" charset="0"/>
                        </a:rPr>
                        <a:t>Stierli</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 (Freiburg: Herder, 1957): pp. 131 - 156.  This same essay has been published, in a different translation, in Karl Rahner, "Some Theses for a Theology of Devotion to the Sacred Heart," Theological Investigations, vol. 3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A Symposium on Devotion to the Sacred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のテキストは</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米古書店でも品切れ</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12]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この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が単数形であることに注意。私達は個々にそれぞれペルソナを持っていると同時に、私達全体で一つのペルソナを持っている、ということを表している。</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13]</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integrity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と、更に言えば次段落の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とは、三つ巴に呼応している。</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3860" marR="63860" marT="50260" marB="5026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359076574"/>
                  </a:ext>
                </a:extLst>
              </a:tr>
            </a:tbl>
          </a:graphicData>
        </a:graphic>
      </p:graphicFrame>
    </p:spTree>
    <p:extLst>
      <p:ext uri="{BB962C8B-B14F-4D97-AF65-F5344CB8AC3E}">
        <p14:creationId xmlns:p14="http://schemas.microsoft.com/office/powerpoint/2010/main" val="1262450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33F5C5-E728-ECFA-6C92-892A539D9172}"/>
              </a:ext>
            </a:extLst>
          </p:cNvPr>
          <p:cNvSpPr>
            <a:spLocks noGrp="1"/>
          </p:cNvSpPr>
          <p:nvPr>
            <p:ph type="title"/>
          </p:nvPr>
        </p:nvSpPr>
        <p:spPr>
          <a:xfrm>
            <a:off x="628650" y="373711"/>
            <a:ext cx="7886700" cy="164039"/>
          </a:xfrm>
        </p:spPr>
        <p:txBody>
          <a:bodyPr>
            <a:noAutofit/>
          </a:bodyPr>
          <a:lstStyle/>
          <a:p>
            <a:pPr>
              <a:lnSpc>
                <a:spcPts val="2100"/>
              </a:lnSpc>
            </a:pPr>
            <a:r>
              <a:rPr kumimoji="1" lang="en-US" altLang="ja-JP" sz="2000" dirty="0"/>
              <a:t>our heart</a:t>
            </a:r>
            <a:r>
              <a:rPr kumimoji="1" lang="ja-JP" altLang="en-US" sz="2000" dirty="0"/>
              <a:t>で</a:t>
            </a:r>
            <a:r>
              <a:rPr kumimoji="1" lang="en-US" altLang="ja-JP" sz="2000" dirty="0"/>
              <a:t>a reality</a:t>
            </a:r>
            <a:r>
              <a:rPr kumimoji="1" lang="ja-JP" altLang="en-US" sz="2000" dirty="0"/>
              <a:t>を掴（つか）む</a:t>
            </a:r>
            <a:r>
              <a:rPr kumimoji="1" lang="en-US" altLang="ja-JP" sz="2000" dirty="0"/>
              <a:t>[</a:t>
            </a:r>
            <a:r>
              <a:rPr kumimoji="1" lang="ja-JP" altLang="en-US" sz="2000" dirty="0"/>
              <a:t>訳註</a:t>
            </a:r>
            <a:r>
              <a:rPr kumimoji="1" lang="en-US" altLang="ja-JP" sz="2000" dirty="0"/>
              <a:t>14]</a:t>
            </a:r>
            <a:r>
              <a:rPr kumimoji="1" lang="ja-JP" altLang="en-US" sz="2000" dirty="0"/>
              <a:t>。そうすれば</a:t>
            </a:r>
            <a:r>
              <a:rPr kumimoji="1" lang="en-US" altLang="ja-JP" sz="2000" dirty="0"/>
              <a:t>...</a:t>
            </a:r>
            <a:r>
              <a:rPr kumimoji="1" lang="ja-JP" altLang="en-US" sz="2000" dirty="0"/>
              <a:t>、必然的に私達は、心に備わった愛の</a:t>
            </a:r>
            <a:r>
              <a:rPr kumimoji="1" lang="en-US" altLang="ja-JP" sz="2000" dirty="0"/>
              <a:t>capability</a:t>
            </a:r>
            <a:r>
              <a:rPr kumimoji="1" lang="ja-JP" altLang="en-US" sz="2000" dirty="0"/>
              <a:t>へと導かれていきます。</a:t>
            </a:r>
          </a:p>
        </p:txBody>
      </p:sp>
      <p:sp>
        <p:nvSpPr>
          <p:cNvPr id="3" name="スライド番号プレースホルダー 2">
            <a:extLst>
              <a:ext uri="{FF2B5EF4-FFF2-40B4-BE49-F238E27FC236}">
                <a16:creationId xmlns:a16="http://schemas.microsoft.com/office/drawing/2014/main" id="{DA9CFE69-7485-531F-2DB2-DE25845EDC31}"/>
              </a:ext>
            </a:extLst>
          </p:cNvPr>
          <p:cNvSpPr>
            <a:spLocks noGrp="1"/>
          </p:cNvSpPr>
          <p:nvPr>
            <p:ph type="sldNum" sz="quarter" idx="12"/>
          </p:nvPr>
        </p:nvSpPr>
        <p:spPr/>
        <p:txBody>
          <a:bodyPr/>
          <a:lstStyle/>
          <a:p>
            <a:fld id="{CB5591CA-EF43-4068-8AB6-989F2127B497}" type="slidenum">
              <a:rPr kumimoji="1" lang="ja-JP" altLang="en-US" smtClean="0"/>
              <a:t>5</a:t>
            </a:fld>
            <a:endParaRPr kumimoji="1" lang="ja-JP" altLang="en-US"/>
          </a:p>
        </p:txBody>
      </p:sp>
      <p:graphicFrame>
        <p:nvGraphicFramePr>
          <p:cNvPr id="4" name="表 3">
            <a:extLst>
              <a:ext uri="{FF2B5EF4-FFF2-40B4-BE49-F238E27FC236}">
                <a16:creationId xmlns:a16="http://schemas.microsoft.com/office/drawing/2014/main" id="{2C2B12AD-D517-02F6-7DBB-5DEEE894B446}"/>
              </a:ext>
            </a:extLst>
          </p:cNvPr>
          <p:cNvGraphicFramePr>
            <a:graphicFrameLocks noGrp="1"/>
          </p:cNvGraphicFramePr>
          <p:nvPr>
            <p:extLst>
              <p:ext uri="{D42A27DB-BD31-4B8C-83A1-F6EECF244321}">
                <p14:modId xmlns:p14="http://schemas.microsoft.com/office/powerpoint/2010/main" val="2641901598"/>
              </p:ext>
            </p:extLst>
          </p:nvPr>
        </p:nvGraphicFramePr>
        <p:xfrm>
          <a:off x="0" y="867063"/>
          <a:ext cx="9144000" cy="6014446"/>
        </p:xfrm>
        <a:graphic>
          <a:graphicData uri="http://schemas.openxmlformats.org/drawingml/2006/table">
            <a:tbl>
              <a:tblPr firstRow="1" firstCol="1" bandRow="1"/>
              <a:tblGrid>
                <a:gridCol w="3681454">
                  <a:extLst>
                    <a:ext uri="{9D8B030D-6E8A-4147-A177-3AD203B41FA5}">
                      <a16:colId xmlns:a16="http://schemas.microsoft.com/office/drawing/2014/main" val="295263208"/>
                    </a:ext>
                  </a:extLst>
                </a:gridCol>
                <a:gridCol w="5462546">
                  <a:extLst>
                    <a:ext uri="{9D8B030D-6E8A-4147-A177-3AD203B41FA5}">
                      <a16:colId xmlns:a16="http://schemas.microsoft.com/office/drawing/2014/main" val="1121885969"/>
                    </a:ext>
                  </a:extLst>
                </a:gridCol>
              </a:tblGrid>
              <a:tr h="4351338">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This unique power of the heart also helps us to understand why, when we grasp a reality with our heart, we know it better and more fully.  This inevitably leads us to the love of which the heart is capable, for “the inmost core of reality is love”.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[11]</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For Heidegger, as interpreted by one contemporary thinker, philosophy does not begin with a simple concept or certainty, but with a shock: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“Thought must be provoked before it begins to work with concepts or while it works with them.  Without deep emotion, thought cannot begin.  The first mental image would thus be goose bumps.  What first stirs one to think and question is deep emotion.  Philosophy always takes place in a basic mood (</a:t>
                      </a:r>
                      <a:r>
                        <a:rPr lang="en-US" sz="1200" i="1"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Stimmung</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[12]</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That is where the heart comes in, since it “houses the states of mind and functions as a ‘keeper of the state of mind’.  The ‘heart’ listens in a non-metaphoric way to ‘the silent voice’ of being, allowing itself to be tempered and determined by it”.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[13]</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[11]</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Ibid., p. 333. </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[12]</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BYUNG-CHUL HAN,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Heideggers</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Herz. Zum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Begriff</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der Stimmung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bei</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Martin Heidegger</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München, 1996, p. 39. </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[13]</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Ibid., p. 60; cf. p. 176.</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4846" marR="44846" marT="35296" marB="352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私達が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を掴（つか）む</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。そうすれば、掴（つか）んだ</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のことを更に深く十全に知ることになります。また、どうしてそうなるのか、その理由も、心が持つこの独特な力の助勢を得て分かってきます。こうなれば必然的に私達は、心に備わった愛の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へと導かれていきます。なぜなら「無冠詞</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の最深部の核心は愛」</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だからです。韓国生まれのドイツ在住現代思想家</a:t>
                      </a:r>
                      <a:r>
                        <a:rPr lang="ja-JP"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ビョンチョル・ハン</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ハイデッガーにとって哲学の起点は、単純な概念や確信ではなく何らかの精神的衝撃だったと解釈しています。「思考は、諸概念に取り組む以前に、あるいは諸概念に取り組んでいる最中に、触発され始まっているにちがいありません。深遠からの感情の揺さぶりなしに、思考が始まることはありません。だからその最初の精神イメージは鳥肌を立たせるかもしれません。</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one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（一つの霊的存在）を刺激して疑問を抱かせ思考させる切っ掛けは、深遠からの感情の揺さぶりなのです。哲学は常に、或る基本的な心象（英</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mood,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独</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Stimmung</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）の中に生ずるものです。」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[12]</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　ここに心が登場してきます。なぜなら心は『「精神の諸状態を運ぶトレーラー」であり「精神の諸状態を保つキーパー」として機能する。更に「心」は、比喩としてではなく、</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being</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（形而上存在）が発する「沈黙の声」を聴き、それに沿って「心」自らが穏やかに意志決定できるようにする』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[13]</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からです。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86360" indent="-58420"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14]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私達が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を掴（つか）む。この文章の意味は分かりにくい。例えば</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grasp the rope with both hands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といえば「両手でロープを掴む」と実感をもって分かるが、「心で</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を掴む」とは一体どういう意味だろうか。実はこのフランシスコ教皇独特の表現の背景には、最近の量子力学実験、特にベル実験（</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9"/>
                        </a:rPr>
                        <a:t>解説したNHKスペシャルのsite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）から実証された或る発見がある。それは「私達がその中に居ると感じている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は、私達の意匠が反映されにくい</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crystalline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（結晶質現実）ではなく、私達の意匠が反映される余地がある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an amorphous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（非晶質現実）である」という発見。フランシスコ教皇がこの発見に言及した文献としては、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2020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月</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日のフランシスコ教皇一般講話（</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0"/>
                        </a:rPr>
                        <a:t>原英文</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）、カテケーシス「この形而下界を癒すには」全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講の内の第</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7</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講「地球のケアと観想の次元」がある。和訳としては</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1"/>
                        </a:rPr>
                        <a:t>このパワポ</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を参照されたい。</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頁目に</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an amorphous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という用語がでてくる。</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86360" indent="-58420"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カール・ラーナーによる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と同じ資料、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p.333</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202565" indent="-17462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[12]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BYUNG-CHUL HAN,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Heideggers</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Herz. Zum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Begriff</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der Stimmung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bei</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Martin Heidegger</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München, 1996, p. 39.</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16840" indent="-88900"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[13]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同上資料、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 60; cf. p. 176</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4846" marR="44846" marT="35296" marB="352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513807181"/>
                  </a:ext>
                </a:extLst>
              </a:tr>
            </a:tbl>
          </a:graphicData>
        </a:graphic>
      </p:graphicFrame>
    </p:spTree>
    <p:extLst>
      <p:ext uri="{BB962C8B-B14F-4D97-AF65-F5344CB8AC3E}">
        <p14:creationId xmlns:p14="http://schemas.microsoft.com/office/powerpoint/2010/main" val="2413832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E31D50-FDC4-FF25-7D8B-C54C01FD8543}"/>
              </a:ext>
            </a:extLst>
          </p:cNvPr>
          <p:cNvSpPr>
            <a:spLocks noGrp="1"/>
          </p:cNvSpPr>
          <p:nvPr>
            <p:ph type="title"/>
          </p:nvPr>
        </p:nvSpPr>
        <p:spPr>
          <a:xfrm>
            <a:off x="628650" y="362153"/>
            <a:ext cx="7886700" cy="247124"/>
          </a:xfrm>
        </p:spPr>
        <p:txBody>
          <a:bodyPr>
            <a:noAutofit/>
          </a:bodyPr>
          <a:lstStyle/>
          <a:p>
            <a:r>
              <a:rPr kumimoji="1" lang="en-US" altLang="ja-JP" sz="1800" dirty="0"/>
              <a:t>each person</a:t>
            </a:r>
            <a:r>
              <a:rPr kumimoji="1" lang="ja-JP" altLang="en-US" sz="1800" dirty="0"/>
              <a:t>の心の中には或る神秘的な結合が形而上存在しています。即ち、自己認識と他者への</a:t>
            </a:r>
            <a:r>
              <a:rPr kumimoji="1" lang="en-US" altLang="ja-JP" sz="1800" dirty="0"/>
              <a:t>openness [</a:t>
            </a:r>
            <a:r>
              <a:rPr kumimoji="1" lang="ja-JP" altLang="en-US" sz="1800" dirty="0"/>
              <a:t>訳註</a:t>
            </a:r>
            <a:r>
              <a:rPr kumimoji="1" lang="en-US" altLang="ja-JP" sz="1800" dirty="0"/>
              <a:t>16]</a:t>
            </a:r>
            <a:r>
              <a:rPr kumimoji="1" lang="ja-JP" altLang="en-US" sz="1800" dirty="0"/>
              <a:t>とを繋ぐ神秘的な結合、換言すると</a:t>
            </a:r>
            <a:r>
              <a:rPr kumimoji="1" lang="en-US" altLang="ja-JP" sz="1800" dirty="0"/>
              <a:t>...</a:t>
            </a:r>
            <a:r>
              <a:rPr kumimoji="1" lang="ja-JP" altLang="en-US" sz="1800" dirty="0"/>
              <a:t>、</a:t>
            </a:r>
          </a:p>
        </p:txBody>
      </p:sp>
      <p:sp>
        <p:nvSpPr>
          <p:cNvPr id="3" name="スライド番号プレースホルダー 2">
            <a:extLst>
              <a:ext uri="{FF2B5EF4-FFF2-40B4-BE49-F238E27FC236}">
                <a16:creationId xmlns:a16="http://schemas.microsoft.com/office/drawing/2014/main" id="{2C73BA62-59B5-08A2-C21A-969CD77314E8}"/>
              </a:ext>
            </a:extLst>
          </p:cNvPr>
          <p:cNvSpPr>
            <a:spLocks noGrp="1"/>
          </p:cNvSpPr>
          <p:nvPr>
            <p:ph type="sldNum" sz="quarter" idx="12"/>
          </p:nvPr>
        </p:nvSpPr>
        <p:spPr/>
        <p:txBody>
          <a:bodyPr/>
          <a:lstStyle/>
          <a:p>
            <a:fld id="{CB5591CA-EF43-4068-8AB6-989F2127B497}" type="slidenum">
              <a:rPr kumimoji="1" lang="ja-JP" altLang="en-US" smtClean="0"/>
              <a:t>6</a:t>
            </a:fld>
            <a:endParaRPr kumimoji="1" lang="ja-JP" altLang="en-US"/>
          </a:p>
        </p:txBody>
      </p:sp>
      <p:graphicFrame>
        <p:nvGraphicFramePr>
          <p:cNvPr id="4" name="表 3">
            <a:extLst>
              <a:ext uri="{FF2B5EF4-FFF2-40B4-BE49-F238E27FC236}">
                <a16:creationId xmlns:a16="http://schemas.microsoft.com/office/drawing/2014/main" id="{8F6C53F7-E1A3-FBD9-9013-AC56D1DA181E}"/>
              </a:ext>
            </a:extLst>
          </p:cNvPr>
          <p:cNvGraphicFramePr>
            <a:graphicFrameLocks noGrp="1"/>
          </p:cNvGraphicFramePr>
          <p:nvPr>
            <p:extLst>
              <p:ext uri="{D42A27DB-BD31-4B8C-83A1-F6EECF244321}">
                <p14:modId xmlns:p14="http://schemas.microsoft.com/office/powerpoint/2010/main" val="2417196066"/>
              </p:ext>
            </p:extLst>
          </p:nvPr>
        </p:nvGraphicFramePr>
        <p:xfrm>
          <a:off x="91440" y="974402"/>
          <a:ext cx="8961120" cy="5564511"/>
        </p:xfrm>
        <a:graphic>
          <a:graphicData uri="http://schemas.openxmlformats.org/drawingml/2006/table">
            <a:tbl>
              <a:tblPr firstRow="1" firstCol="1" bandRow="1"/>
              <a:tblGrid>
                <a:gridCol w="3908066">
                  <a:extLst>
                    <a:ext uri="{9D8B030D-6E8A-4147-A177-3AD203B41FA5}">
                      <a16:colId xmlns:a16="http://schemas.microsoft.com/office/drawing/2014/main" val="1503871219"/>
                    </a:ext>
                  </a:extLst>
                </a:gridCol>
                <a:gridCol w="5053054">
                  <a:extLst>
                    <a:ext uri="{9D8B030D-6E8A-4147-A177-3AD203B41FA5}">
                      <a16:colId xmlns:a16="http://schemas.microsoft.com/office/drawing/2014/main" val="3613610232"/>
                    </a:ext>
                  </a:extLst>
                </a:gridCol>
              </a:tblGrid>
              <a:tr h="172292">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THE HEART UNITES THE FRAGMENTS</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ja-JP" sz="1200" b="1" kern="100">
                          <a:effectLst/>
                          <a:latin typeface="游明朝" panose="02020400000000000000" pitchFamily="18" charset="-128"/>
                          <a:ea typeface="游明朝" panose="02020400000000000000" pitchFamily="18" charset="-128"/>
                          <a:cs typeface="Times New Roman" panose="02020603050405020304" pitchFamily="18" charset="0"/>
                        </a:rPr>
                        <a:t>心は諸々の断片を一つにする</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620161766"/>
                  </a:ext>
                </a:extLst>
              </a:tr>
              <a:tr h="2452242">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17. At the same time, the heart makes all authentic bonding possible, since a relationship not shaped by the heart is incapable of overcoming the fragmentation caused by individualism.  Two monads may approach one another, but they will never truly connect.  A society dominated by narcissism and self-centredness will increasingly become “heartless”.  This will lead in turn to the “loss of desire”, since as other persons disappear from the horizon we find ourselves trapped within walls of our own making, no longer capable of healthy relationships.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[14]</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As a result, we also become incapable of openness to God.  As Heidegger puts it, to be open to the divine we need to build a “guest house”.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[15]</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[14]</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Cf. ID.,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Agonie des Eros</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Berlin, 2012. </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[15]</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Cf. MARTIN HEIDEGGER,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Erläuterungen zu Hölderlins Dichtung</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Frankfürt a. M., 1981, p. 120.</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17. </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それと同時に心は、本当の絆（きずな）全てを可能としていきます。なぜなら、心によって形成されていない関係性は、個人主義に起因する断片化を克服できないからです。個人主義では二つのモナド</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15]</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が、互いに近づくことがあるかもしれませんが、決して真につながることはありません。ナルシズムと自己中心性が支配する社会は、日増しに「心ないもの」になっていきます。そうなると次に「願望の喪失」が巡ってきてしまいます。なぜなら、他の</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persons</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が地平線から消えると、私達は自分自身で作った壁の中に閉じ込められ、もはや健全な人間関係を築くことができなくなるからです</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[14]</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。結果、私達は</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openness to God</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の</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をも失ってしまいます。ハイデッガーが言うように、神に対して心を開くためには</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a “guest house”</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を築いておく必要があるからです。</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[15]</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15] </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ライプニッツの形而上学の根本要素概念。モナド（単子）は力・作用を実体化したもので、広がりも形も無い実体。それが無数に集まって宇宙を形作っているとライプニッツは考えた。</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[14]</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英訳版は：</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Byung-chul Han, </a:t>
                      </a:r>
                      <a:r>
                        <a:rPr lang="en-US" sz="1200" i="1"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The Agony of Eros (Untimely Meditations)</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[15] </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和訳版は：</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マルティン・ハイデッガー『ハイデッガー選集 3 ヘルダーリンの詩の解明』、理想社</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253520210"/>
                  </a:ext>
                </a:extLst>
              </a:tr>
              <a:tr h="1726804">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18. We see, then, that in the heart of each person there is a mysterious connection between self-knowledge and openness to others, between the encounter with one’s personal uniqueness and the willingness to give oneself to others. We become ourselves only to the extent that we acquire the ability to acknowledge others, while only those who can acknowledge and accept themselves are then able to encounter others.</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18.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ですからお分かりでしょう。</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each 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の心の中には或る神秘的な結合が形而上存在しています。即ち、自己認識と他者への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openness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とを繋ぐ神秘的な結合、換言すると、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one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（一つの霊的存在）であるペルソナの独自性との邂逅</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、それと</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oneself</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（一つの霊的存在自身）を他者に捧げる意欲とを繋ぐ神秘的な結合が、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each 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心の中に形而上存在しています。そうして、他者を認める形而下能力を獲得した分だけ、私達は自分自身になっていく。逆もまた真なりで、自分自身を認め受け入れていく人だけが、他者と邂逅する形而下能力を獲得していくので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 openness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：心開。心を開くこと、心が開かれていること。</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心開を「みはる</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むねはる」と読んで</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人の名前とすることはある様だが、こんな日本語は広辞苑にも大辞林にも無い。しかし</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openness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の訳語として新に造語しても良いのでは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2216413"/>
                  </a:ext>
                </a:extLst>
              </a:tr>
            </a:tbl>
          </a:graphicData>
        </a:graphic>
      </p:graphicFrame>
    </p:spTree>
    <p:extLst>
      <p:ext uri="{BB962C8B-B14F-4D97-AF65-F5344CB8AC3E}">
        <p14:creationId xmlns:p14="http://schemas.microsoft.com/office/powerpoint/2010/main" val="1625948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0084B4-2E7B-335F-5A3E-2553538020CA}"/>
              </a:ext>
            </a:extLst>
          </p:cNvPr>
          <p:cNvSpPr>
            <a:spLocks noGrp="1"/>
          </p:cNvSpPr>
          <p:nvPr>
            <p:ph type="title"/>
          </p:nvPr>
        </p:nvSpPr>
        <p:spPr>
          <a:xfrm>
            <a:off x="79513" y="222004"/>
            <a:ext cx="8984974" cy="365126"/>
          </a:xfrm>
        </p:spPr>
        <p:txBody>
          <a:bodyPr>
            <a:noAutofit/>
          </a:bodyPr>
          <a:lstStyle/>
          <a:p>
            <a:r>
              <a:rPr kumimoji="1" lang="ja-JP" altLang="en-US" sz="1600" dirty="0"/>
              <a:t>ペルソナとしての私達の歴史は、絶望的なまでに断片化しているように見えるかもしれません。しかし心は、この様なペルソナの歴史を、全てが意味を為すよう調和を与え一体化する</a:t>
            </a:r>
            <a:r>
              <a:rPr kumimoji="1" lang="en-US" altLang="ja-JP" sz="1600" dirty="0"/>
              <a:t>capability</a:t>
            </a:r>
            <a:r>
              <a:rPr kumimoji="1" lang="ja-JP" altLang="en-US" sz="1600" dirty="0"/>
              <a:t>を持ちます。</a:t>
            </a:r>
          </a:p>
        </p:txBody>
      </p:sp>
      <p:sp>
        <p:nvSpPr>
          <p:cNvPr id="3" name="スライド番号プレースホルダー 2">
            <a:extLst>
              <a:ext uri="{FF2B5EF4-FFF2-40B4-BE49-F238E27FC236}">
                <a16:creationId xmlns:a16="http://schemas.microsoft.com/office/drawing/2014/main" id="{C5D396D7-2074-775C-CAAB-E605227781BD}"/>
              </a:ext>
            </a:extLst>
          </p:cNvPr>
          <p:cNvSpPr>
            <a:spLocks noGrp="1"/>
          </p:cNvSpPr>
          <p:nvPr>
            <p:ph type="sldNum" sz="quarter" idx="12"/>
          </p:nvPr>
        </p:nvSpPr>
        <p:spPr/>
        <p:txBody>
          <a:bodyPr/>
          <a:lstStyle/>
          <a:p>
            <a:fld id="{CB5591CA-EF43-4068-8AB6-989F2127B497}" type="slidenum">
              <a:rPr kumimoji="1" lang="ja-JP" altLang="en-US" smtClean="0"/>
              <a:t>7</a:t>
            </a:fld>
            <a:endParaRPr kumimoji="1" lang="ja-JP" altLang="en-US"/>
          </a:p>
        </p:txBody>
      </p:sp>
      <p:graphicFrame>
        <p:nvGraphicFramePr>
          <p:cNvPr id="4" name="表 3">
            <a:extLst>
              <a:ext uri="{FF2B5EF4-FFF2-40B4-BE49-F238E27FC236}">
                <a16:creationId xmlns:a16="http://schemas.microsoft.com/office/drawing/2014/main" id="{BF6A2D34-DB0F-7C4F-2968-0139C0ECA5DE}"/>
              </a:ext>
            </a:extLst>
          </p:cNvPr>
          <p:cNvGraphicFramePr>
            <a:graphicFrameLocks noGrp="1"/>
          </p:cNvGraphicFramePr>
          <p:nvPr>
            <p:extLst>
              <p:ext uri="{D42A27DB-BD31-4B8C-83A1-F6EECF244321}">
                <p14:modId xmlns:p14="http://schemas.microsoft.com/office/powerpoint/2010/main" val="431598685"/>
              </p:ext>
            </p:extLst>
          </p:nvPr>
        </p:nvGraphicFramePr>
        <p:xfrm>
          <a:off x="0" y="756594"/>
          <a:ext cx="9144000" cy="6073856"/>
        </p:xfrm>
        <a:graphic>
          <a:graphicData uri="http://schemas.openxmlformats.org/drawingml/2006/table">
            <a:tbl>
              <a:tblPr firstRow="1" firstCol="1" bandRow="1"/>
              <a:tblGrid>
                <a:gridCol w="4572000">
                  <a:extLst>
                    <a:ext uri="{9D8B030D-6E8A-4147-A177-3AD203B41FA5}">
                      <a16:colId xmlns:a16="http://schemas.microsoft.com/office/drawing/2014/main" val="3299256724"/>
                    </a:ext>
                  </a:extLst>
                </a:gridCol>
                <a:gridCol w="4572000">
                  <a:extLst>
                    <a:ext uri="{9D8B030D-6E8A-4147-A177-3AD203B41FA5}">
                      <a16:colId xmlns:a16="http://schemas.microsoft.com/office/drawing/2014/main" val="3656544226"/>
                    </a:ext>
                  </a:extLst>
                </a:gridCol>
              </a:tblGrid>
              <a:tr h="2451506">
                <a:tc>
                  <a:txBody>
                    <a:bodyPr/>
                    <a:lstStyle/>
                    <a:p>
                      <a:pPr marL="1270" algn="just">
                        <a:lnSpc>
                          <a:spcPts val="1200"/>
                        </a:lnSpc>
                        <a:buNone/>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19. The heart is also capable of unifying and harmonizing our personal history, which may seem hopelessly fragmented, yet is the place where everything can make sense.  The Gospel tells us this in speaking of Our Lady, who saw things with the heart.  She was able to dialogue with the things she experienced by pondering them in her heart, treasuring their memory and viewing them in a greater perspective.  The best expression of how the heart thinks is found in the two passages in Saint Luke’s Gospel that speak to us of how Mary “treasured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synetérei</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all these things and pondered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symbállousa</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them in her heart” (cf.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Lk</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2:19 and 51).  The Greek verb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symbállein</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“ponder”, evokes the image of putting two things together (“symbols”) in one’s mind and reflecting on them, in a dialogue with oneself.  In Luke 2:51, the verb used is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dietérei</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which has the sense of “keep”.  What Mary “kept” was not only her memory of what she had seen and heard, but also those aspects of it that she did not yet understand; these nonetheless remained present and alive in her memory, waiting to be “put together” in her heart.</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1376" marR="41376" marT="32564" marB="325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19.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ペルソナとしての私達の歴史は、絶望的なまでに断片化しているように見えるかもしれません。しかし心は、この様なペルソナの歴史を、全てが意味を為すよう調和を与え一体化する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を持ちます。福音は、心によって物事を見た聖マリアに言及することで、心のこの様な</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について教えてくれます。マリアは、経験した諸々の物事について心を用いて熟考し、その記憶を大切なものとし、より大きな眺望の中に置くことで、諸々の物事と対話する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ability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を持っていました。心がどう考察を巡らすのか、最もよく表現しているのは、ルカ福音書の二つの箇所です。マリアは「これら全ての物事を大切なもの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synetérei</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とし、心に留めて熟考（</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symbállein</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）した」（ルカ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2:19</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　訳補：イエス誕生を祝う天の大軍の賛美歌「いと高きところに栄光、神にあれ、／地に平和、御心に適う人にあれ」を伝え聞いたマリア）。ギリシャ語</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symbállein</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英語</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ponder)</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は、二つのもの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二つの「シンボル」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one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（一つの霊的存在）が持つ精神の中で組み立て、</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oneself</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（一つの霊的自身）との対話の中でそれらについて考察する、というイメージを呼び起こします。また、（訳補：神殿での少年イエスと学者達との高度な会話エピソードを記した）ルカ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2:51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「母はこれらのことを全て心に収めていた」にある動詞</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dietérei</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”keep”</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という意味で使われています。マリアが</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”kept”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していたのは、彼女が見聞きした物事の記憶だけでなく、その時はまだよく理解できなかった様々な側面も含まれていました。しかも、そういった様々な側面は、マリアの心の中で「組み立てられる」のを待ちながら、マリアの記憶の中にハッキリと生き続けていました。</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1376" marR="41376" marT="32564" marB="325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298133494"/>
                  </a:ext>
                </a:extLst>
              </a:tr>
              <a:tr h="1899831">
                <a:tc>
                  <a:txBody>
                    <a:bodyPr/>
                    <a:lstStyle/>
                    <a:p>
                      <a:pPr marL="1270" algn="just">
                        <a:lnSpc>
                          <a:spcPts val="1200"/>
                        </a:lnSpc>
                        <a:buNone/>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20. In this age of artificial intelligence, we cannot forget that poetry and love are necessary to save our humanity.  No algorithm will ever be able to capture, for example, the nostalgia that all of us feel, whatever our age, and wherever we live, when we recall how we first used a fork to seal the edges of the pies that we helped our mothers or grandmothers to make at home.  It was a moment of culinary apprenticeship, somewhere between child-play and adulthood, when we first felt responsible for working and helping one another.  Along with the fork, I could also mention thousands of other little things that are a precious part of everyone’s life: a smile we elicited by telling a joke, a picture we sketched in the light of a window, the first game of soccer we played with a rag ball, the worms we collected in a shoebox, a flower we pressed in the pages of a book, our concern for a fledgling bird fallen from its nest, a wish we made in plucking a daisy.  All these little things, ordinary in themselves yet extraordinary for us, can never be captured by algorithms.  The fork, the joke, the window, the ball, the shoebox, the book, the bird, the flower: all of these live on as precious memories “kept” deep in our heart.</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1376" marR="41376" marT="32564" marB="325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20.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今、</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AI</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時代、人間性を保持するために私達には詩と愛が必要であることを忘れてはなりません。アルゴリズムは、例えばノスタルジア、郷愁をとらえることは決してありません。私達の誰もが、何歳になっても何処に居ても感じる郷愁。例えば、母親や祖母の自家製パイ作りを手伝って、自分がフォークをどう使ってパイの周縁を閉じたか、その初の経験を思い起こす郷愁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AI</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はありません。それは、料理を見習い始めた頃、子どもの遊びと大人の仕事の狭間（はざま）、協働作業を分担する初の責任感覚でした。こんなフォーク仕事以外にも、誰にとっても大切な人生の小さな出来事が何千とあります。冗談が通じて湧いた笑顔、窓から差し込む光の中で描いた絵、ぼろ布のボールで遊んだあの初めてのサッカー、靴箱で集めたミミズ、本のページ圧で作った押し花、雛鳥が巣から落ちて感じた心配、デイジーを摘んで祈った願掛け（がんかけ）、などです。何でもない普通のことでありながら特別なこれらの小さな出来事は、アルゴリズムは決してとらえられません。フォーク、冗談、窓、ボール、靴箱、本、雛鳥、願掛け</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、これら全てが、私達の心の奥深くに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”kept”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された大切な思い出として生き続けています。</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1376" marR="41376" marT="32564" marB="325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074820367"/>
                  </a:ext>
                </a:extLst>
              </a:tr>
            </a:tbl>
          </a:graphicData>
        </a:graphic>
      </p:graphicFrame>
    </p:spTree>
    <p:extLst>
      <p:ext uri="{BB962C8B-B14F-4D97-AF65-F5344CB8AC3E}">
        <p14:creationId xmlns:p14="http://schemas.microsoft.com/office/powerpoint/2010/main" val="13499509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154</TotalTime>
  <Words>5360</Words>
  <Application>Microsoft Office PowerPoint</Application>
  <PresentationFormat>画面に合わせる (4:3)</PresentationFormat>
  <Paragraphs>82</Paragraphs>
  <Slides>7</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游ゴシック</vt:lpstr>
      <vt:lpstr>游ゴシック Light</vt:lpstr>
      <vt:lpstr>游明朝</vt:lpstr>
      <vt:lpstr>Aptos</vt:lpstr>
      <vt:lpstr>Aptos Display</vt:lpstr>
      <vt:lpstr>Arial</vt:lpstr>
      <vt:lpstr>Arial Narrow</vt:lpstr>
      <vt:lpstr>Helvetica</vt:lpstr>
      <vt:lpstr>Office テーマ</vt:lpstr>
      <vt:lpstr>Scire Voloの会(2025年) 教皇フランシスコの思想   ”one reality”という言葉に込めたフランシスコ教皇の思いを探る</vt:lpstr>
      <vt:lpstr>私達は心を持つ。即ち、他者の心とこの形而下界で共存出来る心を持つ。だからこそ、a “Thou”[訳註9]を感じ取ることができる</vt:lpstr>
      <vt:lpstr>I am my heart. 「私の形而上存在は、私の心」あるいは「私の心が、私の形而上存在」</vt:lpstr>
      <vt:lpstr>「心」という言葉は、our person [訳註12]の最深部の核心を呼び起こし、 私達の自己が在（あ）るのは、単に隔絶された一面の下においてではなくour integrity [訳註13]の下においてなのだ、との理解をこの形而下界において可能にしてくれる</vt:lpstr>
      <vt:lpstr>our heartでa realityを掴（つか）む[訳註14]。そうすれば...、必然的に私達は、心に備わった愛のcapabilityへと導かれていきます。</vt:lpstr>
      <vt:lpstr>each personの心の中には或る神秘的な結合が形而上存在しています。即ち、自己認識と他者へのopenness [訳註16]とを繋ぐ神秘的な結合、換言すると...、</vt:lpstr>
      <vt:lpstr>ペルソナとしての私達の歴史は、絶望的なまでに断片化しているように見えるかもしれません。しかし心は、この様なペルソナの歴史を、全てが意味を為すよう調和を与え一体化するcapabilityを持ちます。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Jun Saito</dc:creator>
  <cp:lastModifiedBy>Jun Saito</cp:lastModifiedBy>
  <cp:revision>3</cp:revision>
  <dcterms:created xsi:type="dcterms:W3CDTF">2025-03-05T06:59:22Z</dcterms:created>
  <dcterms:modified xsi:type="dcterms:W3CDTF">2025-04-26T03:15:29Z</dcterms:modified>
</cp:coreProperties>
</file>