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74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6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79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93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97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70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04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82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62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43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38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CD650C-BA4D-467A-A598-2B237C8941FB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88807D-46A0-494F-8567-12FDDB2A9A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39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タイトル 5">
                <a:extLst>
                  <a:ext uri="{FF2B5EF4-FFF2-40B4-BE49-F238E27FC236}">
                    <a16:creationId xmlns:a16="http://schemas.microsoft.com/office/drawing/2014/main" id="{414C84C3-3B3F-1C79-2A21-9BFC7E80C08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945355" y="300762"/>
                <a:ext cx="7423690" cy="605918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4400" i="1" smtClean="0">
                        <a:latin typeface="Cambria Math" panose="02040503050406030204" pitchFamily="18" charset="0"/>
                      </a:rPr>
                      <m:t>実数量子</m:t>
                    </m:r>
                    <m:d>
                      <m:dPr>
                        <m:begChr m:val="|"/>
                        <m:endChr m:val=""/>
                        <m:ctrlPr>
                          <a:rPr kumimoji="1" lang="en-US" altLang="ja-JP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⟩"/>
                            <m:ctrlPr>
                              <a:rPr kumimoji="1" lang="en-US" altLang="ja-JP" sz="4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4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ja-JP" altLang="en-US" dirty="0"/>
                  <a:t>の三様の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波束の収縮</a:t>
                </a:r>
              </a:p>
            </p:txBody>
          </p:sp>
        </mc:Choice>
        <mc:Fallback>
          <p:sp>
            <p:nvSpPr>
              <p:cNvPr id="6" name="タイトル 5">
                <a:extLst>
                  <a:ext uri="{FF2B5EF4-FFF2-40B4-BE49-F238E27FC236}">
                    <a16:creationId xmlns:a16="http://schemas.microsoft.com/office/drawing/2014/main" id="{414C84C3-3B3F-1C79-2A21-9BFC7E80C0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45355" y="300762"/>
                <a:ext cx="7423690" cy="605918"/>
              </a:xfrm>
              <a:blipFill>
                <a:blip r:embed="rId2"/>
                <a:stretch>
                  <a:fillRect t="-29000" r="-2545" b="-47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楕円 7">
            <a:extLst>
              <a:ext uri="{FF2B5EF4-FFF2-40B4-BE49-F238E27FC236}">
                <a16:creationId xmlns:a16="http://schemas.microsoft.com/office/drawing/2014/main" id="{35879D00-9BB2-2E0E-D6D5-92B85D49EEE8}"/>
              </a:ext>
            </a:extLst>
          </p:cNvPr>
          <p:cNvSpPr/>
          <p:nvPr/>
        </p:nvSpPr>
        <p:spPr>
          <a:xfrm>
            <a:off x="879974" y="1967368"/>
            <a:ext cx="7554455" cy="452550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8C2240CD-BAEE-163F-8F12-C47DB7C4DC0F}"/>
              </a:ext>
            </a:extLst>
          </p:cNvPr>
          <p:cNvSpPr/>
          <p:nvPr/>
        </p:nvSpPr>
        <p:spPr>
          <a:xfrm>
            <a:off x="1305834" y="2621819"/>
            <a:ext cx="6702734" cy="376585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7CE36C68-6A78-28DB-3742-7B706A7BDC93}"/>
              </a:ext>
            </a:extLst>
          </p:cNvPr>
          <p:cNvSpPr/>
          <p:nvPr/>
        </p:nvSpPr>
        <p:spPr>
          <a:xfrm>
            <a:off x="1888339" y="3244906"/>
            <a:ext cx="5537724" cy="303352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846AD80-1242-7BC7-FEB2-61953A2BE9B0}"/>
              </a:ext>
            </a:extLst>
          </p:cNvPr>
          <p:cNvSpPr/>
          <p:nvPr/>
        </p:nvSpPr>
        <p:spPr>
          <a:xfrm>
            <a:off x="2287386" y="3859901"/>
            <a:ext cx="4739629" cy="230623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2F5D9875-D71C-0CF7-C841-C7FC258499D2}"/>
              </a:ext>
            </a:extLst>
          </p:cNvPr>
          <p:cNvSpPr/>
          <p:nvPr/>
        </p:nvSpPr>
        <p:spPr>
          <a:xfrm>
            <a:off x="2783660" y="4402067"/>
            <a:ext cx="3838692" cy="16376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70256BFE-36B4-EAE6-F4DB-2CB6899406DF}"/>
              </a:ext>
            </a:extLst>
          </p:cNvPr>
          <p:cNvSpPr/>
          <p:nvPr/>
        </p:nvSpPr>
        <p:spPr>
          <a:xfrm>
            <a:off x="477430" y="1255267"/>
            <a:ext cx="8361601" cy="5372109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25FC8B3-BACE-6465-EFBF-E5E0454C95F9}"/>
              </a:ext>
            </a:extLst>
          </p:cNvPr>
          <p:cNvSpPr txBox="1"/>
          <p:nvPr/>
        </p:nvSpPr>
        <p:spPr>
          <a:xfrm>
            <a:off x="3073882" y="1465453"/>
            <a:ext cx="3166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further outside spaces</a:t>
            </a:r>
            <a:endParaRPr kumimoji="1" lang="ja-JP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313D8C1-39FF-8C7E-5953-1E17EC5D8034}"/>
                  </a:ext>
                </a:extLst>
              </p:cNvPr>
              <p:cNvSpPr txBox="1"/>
              <p:nvPr/>
            </p:nvSpPr>
            <p:spPr>
              <a:xfrm>
                <a:off x="3541822" y="2024179"/>
                <a:ext cx="223259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3200" i="1" smtClean="0">
                          <a:latin typeface="Cambria Math" panose="02040503050406030204" pitchFamily="18" charset="0"/>
                        </a:rPr>
                        <m:t>実数量子</m:t>
                      </m:r>
                      <m:d>
                        <m:dPr>
                          <m:begChr m:val="|"/>
                          <m:endChr m:val=""/>
                          <m:ctrlPr>
                            <a:rPr kumimoji="1" lang="en-US" altLang="ja-JP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kumimoji="1"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313D8C1-39FF-8C7E-5953-1E17EC5D8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822" y="2024179"/>
                <a:ext cx="2232598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694EBDF-BE1A-3FD6-7E31-293B07799EAC}"/>
                  </a:ext>
                </a:extLst>
              </p:cNvPr>
              <p:cNvSpPr txBox="1"/>
              <p:nvPr/>
            </p:nvSpPr>
            <p:spPr>
              <a:xfrm>
                <a:off x="4840167" y="2892825"/>
                <a:ext cx="1859676" cy="3420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d>
                        <m:dPr>
                          <m:begChr m:val="|"/>
                          <m:endChr m:val=""/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kumimoji="1"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chr m:val="∑"/>
                              <m:limLoc m:val="subSup"/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=7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kumimoji="1" lang="en-US" altLang="ja-JP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694EBDF-BE1A-3FD6-7E31-293B07799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167" y="2892825"/>
                <a:ext cx="1859676" cy="342017"/>
              </a:xfrm>
              <a:prstGeom prst="rect">
                <a:avLst/>
              </a:prstGeom>
              <a:blipFill>
                <a:blip r:embed="rId4"/>
                <a:stretch>
                  <a:fillRect l="-14426" t="-125000" r="-328" b="-21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506DA0D-83CF-FF03-3788-A3D79C71979A}"/>
                  </a:ext>
                </a:extLst>
              </p:cNvPr>
              <p:cNvSpPr txBox="1"/>
              <p:nvPr/>
            </p:nvSpPr>
            <p:spPr>
              <a:xfrm>
                <a:off x="3623374" y="3340039"/>
                <a:ext cx="1897251" cy="289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1" lang="en-US" altLang="ja-JP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d>
                        <m:dPr>
                          <m:begChr m:val="|"/>
                          <m:endChr m:val=""/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kumimoji="1"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ja-JP" alt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kumimoji="1"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506DA0D-83CF-FF03-3788-A3D79C719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374" y="3340039"/>
                <a:ext cx="1897251" cy="289118"/>
              </a:xfrm>
              <a:prstGeom prst="rect">
                <a:avLst/>
              </a:prstGeom>
              <a:blipFill>
                <a:blip r:embed="rId5"/>
                <a:stretch>
                  <a:fillRect l="-13782" t="-168085" r="-2244" b="-2553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95313CB7-57A1-4ADF-4ADD-D0676315B194}"/>
                  </a:ext>
                </a:extLst>
              </p:cNvPr>
              <p:cNvSpPr txBox="1"/>
              <p:nvPr/>
            </p:nvSpPr>
            <p:spPr>
              <a:xfrm>
                <a:off x="2768621" y="4237383"/>
                <a:ext cx="1205138" cy="289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1" lang="en-US" altLang="ja-JP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d>
                        <m:dPr>
                          <m:begChr m:val="|"/>
                          <m:endChr m:val=""/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kumimoji="1"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95313CB7-57A1-4ADF-4ADD-D0676315B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621" y="4237383"/>
                <a:ext cx="1205138" cy="289118"/>
              </a:xfrm>
              <a:prstGeom prst="rect">
                <a:avLst/>
              </a:prstGeom>
              <a:blipFill>
                <a:blip r:embed="rId6"/>
                <a:stretch>
                  <a:fillRect l="-21717" t="-162500" r="-2525" b="-2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47AB3B1-C134-FCF7-DD2B-D0574ED50E1D}"/>
                  </a:ext>
                </a:extLst>
              </p:cNvPr>
              <p:cNvSpPr txBox="1"/>
              <p:nvPr/>
            </p:nvSpPr>
            <p:spPr>
              <a:xfrm>
                <a:off x="3545725" y="4761670"/>
                <a:ext cx="2340384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6600" i="1" smtClean="0">
                          <a:latin typeface="Cambria Math" panose="02040503050406030204" pitchFamily="18" charset="0"/>
                        </a:rPr>
                        <m:t>実数</m:t>
                      </m:r>
                      <m:r>
                        <a:rPr kumimoji="1" lang="en-US" altLang="ja-JP" sz="6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6600" dirty="0"/>
              </a:p>
            </p:txBody>
          </p:sp>
        </mc:Choice>
        <mc:Fallback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47AB3B1-C134-FCF7-DD2B-D0574ED50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725" y="4761670"/>
                <a:ext cx="2340384" cy="10156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2B4E98EF-13F3-0D37-90B6-E54DFCAF4474}"/>
              </a:ext>
            </a:extLst>
          </p:cNvPr>
          <p:cNvCxnSpPr/>
          <p:nvPr/>
        </p:nvCxnSpPr>
        <p:spPr>
          <a:xfrm flipH="1">
            <a:off x="3073882" y="2621819"/>
            <a:ext cx="606965" cy="1678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A7C0A1E-22BD-B129-636F-5E0567455A50}"/>
              </a:ext>
            </a:extLst>
          </p:cNvPr>
          <p:cNvCxnSpPr>
            <a:cxnSpLocks/>
          </p:cNvCxnSpPr>
          <p:nvPr/>
        </p:nvCxnSpPr>
        <p:spPr>
          <a:xfrm flipH="1">
            <a:off x="3971128" y="2516622"/>
            <a:ext cx="281897" cy="8716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2F5C02C7-3C3A-A61D-7064-EB634078E2D0}"/>
              </a:ext>
            </a:extLst>
          </p:cNvPr>
          <p:cNvCxnSpPr>
            <a:cxnSpLocks/>
          </p:cNvCxnSpPr>
          <p:nvPr/>
        </p:nvCxnSpPr>
        <p:spPr>
          <a:xfrm flipH="1">
            <a:off x="5145412" y="2550205"/>
            <a:ext cx="139025" cy="4874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46C341A-1A0B-567A-6FFA-5491D599D3BD}"/>
              </a:ext>
            </a:extLst>
          </p:cNvPr>
          <p:cNvCxnSpPr>
            <a:cxnSpLocks/>
          </p:cNvCxnSpPr>
          <p:nvPr/>
        </p:nvCxnSpPr>
        <p:spPr>
          <a:xfrm flipH="1">
            <a:off x="3402797" y="4504748"/>
            <a:ext cx="139025" cy="4874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6EA5E32B-C8D1-A3FD-E618-027BB5DFD26A}"/>
              </a:ext>
            </a:extLst>
          </p:cNvPr>
          <p:cNvCxnSpPr>
            <a:cxnSpLocks/>
          </p:cNvCxnSpPr>
          <p:nvPr/>
        </p:nvCxnSpPr>
        <p:spPr>
          <a:xfrm flipH="1">
            <a:off x="4106707" y="3624733"/>
            <a:ext cx="334225" cy="10317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660843A8-3B8E-B489-14F7-88EA5A410E4A}"/>
              </a:ext>
            </a:extLst>
          </p:cNvPr>
          <p:cNvCxnSpPr>
            <a:cxnSpLocks/>
          </p:cNvCxnSpPr>
          <p:nvPr/>
        </p:nvCxnSpPr>
        <p:spPr>
          <a:xfrm flipH="1">
            <a:off x="5176622" y="3190526"/>
            <a:ext cx="468143" cy="13913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160ADA7-D8B2-F617-65E1-A23716C7C33D}"/>
              </a:ext>
            </a:extLst>
          </p:cNvPr>
          <p:cNvSpPr txBox="1"/>
          <p:nvPr/>
        </p:nvSpPr>
        <p:spPr>
          <a:xfrm>
            <a:off x="5713222" y="423738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複素数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457DBDA-A3BE-5970-0B93-BAA6F01091A0}"/>
              </a:ext>
            </a:extLst>
          </p:cNvPr>
          <p:cNvSpPr txBox="1"/>
          <p:nvPr/>
        </p:nvSpPr>
        <p:spPr>
          <a:xfrm>
            <a:off x="6084837" y="379177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四元数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1F6C5BD-3C24-1B56-3743-C22533C6F7E6}"/>
              </a:ext>
            </a:extLst>
          </p:cNvPr>
          <p:cNvSpPr txBox="1"/>
          <p:nvPr/>
        </p:nvSpPr>
        <p:spPr>
          <a:xfrm>
            <a:off x="6577818" y="335606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八元数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E0D562D-98FF-1ED9-EF3E-83A7A582BAA5}"/>
              </a:ext>
            </a:extLst>
          </p:cNvPr>
          <p:cNvSpPr txBox="1"/>
          <p:nvPr/>
        </p:nvSpPr>
        <p:spPr>
          <a:xfrm>
            <a:off x="6417409" y="6482960"/>
            <a:ext cx="2623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Jun Saito 20240401 rev.1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015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42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Cambria Math</vt:lpstr>
      <vt:lpstr>Office テーマ</vt:lpstr>
      <vt:lpstr>実数量子|├ x⟩┤の三様の波束の収縮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実数量子|├ x⟩┤の三様の波束の収縮</dc:title>
  <dc:creator>Jun Saito</dc:creator>
  <cp:lastModifiedBy>Jun Saito</cp:lastModifiedBy>
  <cp:revision>1</cp:revision>
  <dcterms:created xsi:type="dcterms:W3CDTF">2024-04-01T04:47:00Z</dcterms:created>
  <dcterms:modified xsi:type="dcterms:W3CDTF">2024-04-01T07:53:17Z</dcterms:modified>
</cp:coreProperties>
</file>