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CBF59A-D5FA-4F08-A3D2-E168E8466FC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5EDACC3-3EF0-4745-BE9A-DFA00EBCFA53}">
      <dgm:prSet phldrT="[テキスト]" custT="1"/>
      <dgm:spPr>
        <a:xfrm>
          <a:off x="1175793" y="340360"/>
          <a:ext cx="3383280" cy="3383279"/>
        </a:xfrm>
        <a:solidFill>
          <a:srgbClr val="9BBB59">
            <a:lumMod val="40000"/>
            <a:lumOff val="6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anchor="t" anchorCtr="0"/>
        <a:lstStyle/>
        <a:p>
          <a:pPr algn="l"/>
          <a:r>
            <a:rPr kumimoji="1" lang="ja-JP" altLang="en-US" sz="2800" baseline="0" dirty="0">
              <a:solidFill>
                <a:srgbClr val="9BBB59">
                  <a:lumMod val="50000"/>
                </a:srgbClr>
              </a:solidFill>
              <a:latin typeface="Calibri"/>
              <a:ea typeface="ＭＳ Ｐゴシック" panose="020B0600070205080204" pitchFamily="50" charset="-128"/>
              <a:cs typeface="+mn-cs"/>
            </a:rPr>
            <a:t>教会</a:t>
          </a:r>
          <a:r>
            <a:rPr kumimoji="1" lang="ja-JP" altLang="en-US" sz="2000" dirty="0">
              <a:solidFill>
                <a:srgbClr val="9BBB59">
                  <a:lumMod val="50000"/>
                </a:srgbClr>
              </a:solidFill>
              <a:latin typeface="Calibri"/>
              <a:ea typeface="ＭＳ Ｐゴシック" panose="020B0600070205080204" pitchFamily="50" charset="-128"/>
              <a:cs typeface="+mn-cs"/>
            </a:rPr>
            <a:t>規範</a:t>
          </a:r>
        </a:p>
      </dgm:t>
    </dgm:pt>
    <dgm:pt modelId="{88EE9137-C035-4A3A-8B33-7DFBBC44D75B}" type="parTrans" cxnId="{201ACB83-4BCC-4014-8012-AA2AC730D623}">
      <dgm:prSet/>
      <dgm:spPr/>
      <dgm:t>
        <a:bodyPr/>
        <a:lstStyle/>
        <a:p>
          <a:endParaRPr kumimoji="1" lang="ja-JP" altLang="en-US"/>
        </a:p>
      </dgm:t>
    </dgm:pt>
    <dgm:pt modelId="{467783C5-FBB4-43D7-986D-DC3A10BA9773}" type="sibTrans" cxnId="{201ACB83-4BCC-4014-8012-AA2AC730D623}">
      <dgm:prSet/>
      <dgm:spPr/>
      <dgm:t>
        <a:bodyPr/>
        <a:lstStyle/>
        <a:p>
          <a:endParaRPr kumimoji="1" lang="ja-JP" altLang="en-US"/>
        </a:p>
      </dgm:t>
    </dgm:pt>
    <dgm:pt modelId="{26ABFA8E-ACAC-4EF8-8D9D-8237BEB02AE1}">
      <dgm:prSet phldrT="[テキスト]" custT="1"/>
      <dgm:spPr>
        <a:xfrm>
          <a:off x="1535844" y="340360"/>
          <a:ext cx="3383280" cy="3383279"/>
        </a:xfrm>
        <a:gradFill flip="none" rotWithShape="1">
          <a:gsLst>
            <a:gs pos="0">
              <a:srgbClr val="4F81BD">
                <a:tint val="66000"/>
                <a:satMod val="160000"/>
                <a:alpha val="0"/>
              </a:srgbClr>
            </a:gs>
            <a:gs pos="79000">
              <a:srgbClr val="4F81BD">
                <a:tint val="44500"/>
                <a:satMod val="160000"/>
                <a:alpha val="5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0" scaled="1"/>
          <a:tileRect/>
        </a:gradFill>
        <a:ln w="25400" cap="flat" cmpd="sng" algn="ctr">
          <a:solidFill>
            <a:sysClr val="window" lastClr="FFFFFF">
              <a:hueOff val="0"/>
              <a:satOff val="0"/>
              <a:lumOff val="0"/>
            </a:sysClr>
          </a:solidFill>
          <a:prstDash val="solid"/>
        </a:ln>
        <a:effectLst/>
      </dgm:spPr>
      <dgm:t>
        <a:bodyPr anchor="t" anchorCtr="0"/>
        <a:lstStyle/>
        <a:p>
          <a:pPr algn="r"/>
          <a:r>
            <a:rPr kumimoji="1" lang="ja-JP" altLang="en-US" sz="2400" baseline="0" dirty="0">
              <a:solidFill>
                <a:srgbClr val="0070C0"/>
              </a:solidFill>
              <a:latin typeface="Calibri"/>
              <a:ea typeface="ＭＳ Ｐゴシック" panose="020B0600070205080204" pitchFamily="50" charset="-128"/>
              <a:cs typeface="+mn-cs"/>
            </a:rPr>
            <a:t>　　</a:t>
          </a:r>
          <a:r>
            <a:rPr kumimoji="1" lang="ja-JP" altLang="en-US" sz="2800" baseline="0" dirty="0">
              <a:ln w="9525">
                <a:noFill/>
              </a:ln>
              <a:solidFill>
                <a:srgbClr val="0070C0"/>
              </a:solidFill>
              <a:latin typeface="Calibri"/>
              <a:ea typeface="ＭＳ Ｐゴシック" panose="020B0600070205080204" pitchFamily="50" charset="-128"/>
              <a:cs typeface="+mn-cs"/>
            </a:rPr>
            <a:t>国家</a:t>
          </a:r>
          <a:r>
            <a:rPr kumimoji="1" lang="ja-JP" altLang="en-US" sz="2000" baseline="0" dirty="0">
              <a:ln w="9525">
                <a:noFill/>
              </a:ln>
              <a:solidFill>
                <a:srgbClr val="0070C0"/>
              </a:solidFill>
              <a:latin typeface="Calibri"/>
              <a:ea typeface="ＭＳ Ｐゴシック" panose="020B0600070205080204" pitchFamily="50" charset="-128"/>
              <a:cs typeface="+mn-cs"/>
            </a:rPr>
            <a:t>規範</a:t>
          </a:r>
        </a:p>
      </dgm:t>
    </dgm:pt>
    <dgm:pt modelId="{18469651-361D-4B53-AA76-D65DAF64DEB8}" type="parTrans" cxnId="{CBD4128D-1807-4917-BA43-56D74C04EF7B}">
      <dgm:prSet/>
      <dgm:spPr/>
      <dgm:t>
        <a:bodyPr/>
        <a:lstStyle/>
        <a:p>
          <a:endParaRPr kumimoji="1" lang="ja-JP" altLang="en-US"/>
        </a:p>
      </dgm:t>
    </dgm:pt>
    <dgm:pt modelId="{FDA5B01C-A078-4142-8BF0-D64949B7251E}" type="sibTrans" cxnId="{CBD4128D-1807-4917-BA43-56D74C04EF7B}">
      <dgm:prSet/>
      <dgm:spPr/>
      <dgm:t>
        <a:bodyPr/>
        <a:lstStyle/>
        <a:p>
          <a:endParaRPr kumimoji="1" lang="ja-JP" altLang="en-US"/>
        </a:p>
      </dgm:t>
    </dgm:pt>
    <dgm:pt modelId="{601E3DA0-9494-4AB5-A8FD-8E7ACF21E022}" type="pres">
      <dgm:prSet presAssocID="{CFCBF59A-D5FA-4F08-A3D2-E168E8466FC8}" presName="compositeShape" presStyleCnt="0">
        <dgm:presLayoutVars>
          <dgm:chMax val="7"/>
          <dgm:dir/>
          <dgm:resizeHandles val="exact"/>
        </dgm:presLayoutVars>
      </dgm:prSet>
      <dgm:spPr/>
    </dgm:pt>
    <dgm:pt modelId="{DF6F0936-CD38-4A0B-A45A-E344A12EDCA9}" type="pres">
      <dgm:prSet presAssocID="{D5EDACC3-3EF0-4745-BE9A-DFA00EBCFA53}" presName="circ1" presStyleLbl="vennNode1" presStyleIdx="0" presStyleCnt="2" custAng="0" custLinFactNeighborX="30731" custLinFactNeighborY="792"/>
      <dgm:spPr>
        <a:prstGeom prst="ellipse">
          <a:avLst/>
        </a:prstGeom>
      </dgm:spPr>
    </dgm:pt>
    <dgm:pt modelId="{74F96027-44D3-449D-AB6F-63CA117A38DA}" type="pres">
      <dgm:prSet presAssocID="{D5EDACC3-3EF0-4745-BE9A-DFA00EBCFA5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E50FFCE-7AAE-4DEC-915A-93C2AE5F053F}" type="pres">
      <dgm:prSet presAssocID="{26ABFA8E-ACAC-4EF8-8D9D-8237BEB02AE1}" presName="circ2" presStyleLbl="vennNode1" presStyleIdx="1" presStyleCnt="2" custLinFactNeighborX="-6600" custLinFactNeighborY="792"/>
      <dgm:spPr>
        <a:prstGeom prst="ellipse">
          <a:avLst/>
        </a:prstGeom>
      </dgm:spPr>
    </dgm:pt>
    <dgm:pt modelId="{D70C5BD0-6BD5-4930-B50E-4CF955E3B1B8}" type="pres">
      <dgm:prSet presAssocID="{26ABFA8E-ACAC-4EF8-8D9D-8237BEB02AE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2B41647-0724-49A4-AA23-99633131E564}" type="presOf" srcId="{CFCBF59A-D5FA-4F08-A3D2-E168E8466FC8}" destId="{601E3DA0-9494-4AB5-A8FD-8E7ACF21E022}" srcOrd="0" destOrd="0" presId="urn:microsoft.com/office/officeart/2005/8/layout/venn1"/>
    <dgm:cxn modelId="{201ACB83-4BCC-4014-8012-AA2AC730D623}" srcId="{CFCBF59A-D5FA-4F08-A3D2-E168E8466FC8}" destId="{D5EDACC3-3EF0-4745-BE9A-DFA00EBCFA53}" srcOrd="0" destOrd="0" parTransId="{88EE9137-C035-4A3A-8B33-7DFBBC44D75B}" sibTransId="{467783C5-FBB4-43D7-986D-DC3A10BA9773}"/>
    <dgm:cxn modelId="{34AE018B-ACCC-4E2D-B524-029F9FCCCCE1}" type="presOf" srcId="{26ABFA8E-ACAC-4EF8-8D9D-8237BEB02AE1}" destId="{D70C5BD0-6BD5-4930-B50E-4CF955E3B1B8}" srcOrd="1" destOrd="0" presId="urn:microsoft.com/office/officeart/2005/8/layout/venn1"/>
    <dgm:cxn modelId="{CBD4128D-1807-4917-BA43-56D74C04EF7B}" srcId="{CFCBF59A-D5FA-4F08-A3D2-E168E8466FC8}" destId="{26ABFA8E-ACAC-4EF8-8D9D-8237BEB02AE1}" srcOrd="1" destOrd="0" parTransId="{18469651-361D-4B53-AA76-D65DAF64DEB8}" sibTransId="{FDA5B01C-A078-4142-8BF0-D64949B7251E}"/>
    <dgm:cxn modelId="{829BCCC2-774E-4423-860C-40A0D9D492F1}" type="presOf" srcId="{D5EDACC3-3EF0-4745-BE9A-DFA00EBCFA53}" destId="{DF6F0936-CD38-4A0B-A45A-E344A12EDCA9}" srcOrd="0" destOrd="0" presId="urn:microsoft.com/office/officeart/2005/8/layout/venn1"/>
    <dgm:cxn modelId="{C23BB2CA-AA55-4654-BF8F-F6F243CDD6D3}" type="presOf" srcId="{26ABFA8E-ACAC-4EF8-8D9D-8237BEB02AE1}" destId="{6E50FFCE-7AAE-4DEC-915A-93C2AE5F053F}" srcOrd="0" destOrd="0" presId="urn:microsoft.com/office/officeart/2005/8/layout/venn1"/>
    <dgm:cxn modelId="{4BB404E3-CB0F-4650-8618-FCC213EC38A1}" type="presOf" srcId="{D5EDACC3-3EF0-4745-BE9A-DFA00EBCFA53}" destId="{74F96027-44D3-449D-AB6F-63CA117A38DA}" srcOrd="1" destOrd="0" presId="urn:microsoft.com/office/officeart/2005/8/layout/venn1"/>
    <dgm:cxn modelId="{5707F9F4-35D2-4BFA-B312-ACD1CDC2448D}" type="presParOf" srcId="{601E3DA0-9494-4AB5-A8FD-8E7ACF21E022}" destId="{DF6F0936-CD38-4A0B-A45A-E344A12EDCA9}" srcOrd="0" destOrd="0" presId="urn:microsoft.com/office/officeart/2005/8/layout/venn1"/>
    <dgm:cxn modelId="{4DDD5A26-8293-4CCC-B8DF-BB64596F029E}" type="presParOf" srcId="{601E3DA0-9494-4AB5-A8FD-8E7ACF21E022}" destId="{74F96027-44D3-449D-AB6F-63CA117A38DA}" srcOrd="1" destOrd="0" presId="urn:microsoft.com/office/officeart/2005/8/layout/venn1"/>
    <dgm:cxn modelId="{87AF9250-DBB6-45FE-9F13-0CFBE2CA1636}" type="presParOf" srcId="{601E3DA0-9494-4AB5-A8FD-8E7ACF21E022}" destId="{6E50FFCE-7AAE-4DEC-915A-93C2AE5F053F}" srcOrd="2" destOrd="0" presId="urn:microsoft.com/office/officeart/2005/8/layout/venn1"/>
    <dgm:cxn modelId="{7D6D497D-AE9E-44E7-9706-37BE67A4182A}" type="presParOf" srcId="{601E3DA0-9494-4AB5-A8FD-8E7ACF21E022}" destId="{D70C5BD0-6BD5-4930-B50E-4CF955E3B1B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F0936-CD38-4A0B-A45A-E344A12EDCA9}">
      <dsp:nvSpPr>
        <dsp:cNvPr id="0" name=""/>
        <dsp:cNvSpPr/>
      </dsp:nvSpPr>
      <dsp:spPr>
        <a:xfrm>
          <a:off x="1457959" y="693308"/>
          <a:ext cx="4191340" cy="4191340"/>
        </a:xfrm>
        <a:prstGeom prst="ellipse">
          <a:avLst/>
        </a:prstGeom>
        <a:solidFill>
          <a:srgbClr val="9BBB59">
            <a:lumMod val="40000"/>
            <a:lumOff val="6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 baseline="0" dirty="0">
              <a:solidFill>
                <a:srgbClr val="9BBB59">
                  <a:lumMod val="50000"/>
                </a:srgbClr>
              </a:solidFill>
              <a:latin typeface="Calibri"/>
              <a:ea typeface="ＭＳ Ｐゴシック" panose="020B0600070205080204" pitchFamily="50" charset="-128"/>
              <a:cs typeface="+mn-cs"/>
            </a:rPr>
            <a:t>教会</a:t>
          </a:r>
          <a:r>
            <a:rPr kumimoji="1" lang="ja-JP" altLang="en-US" sz="2000" kern="1200" dirty="0">
              <a:solidFill>
                <a:srgbClr val="9BBB59">
                  <a:lumMod val="50000"/>
                </a:srgbClr>
              </a:solidFill>
              <a:latin typeface="Calibri"/>
              <a:ea typeface="ＭＳ Ｐゴシック" panose="020B0600070205080204" pitchFamily="50" charset="-128"/>
              <a:cs typeface="+mn-cs"/>
            </a:rPr>
            <a:t>規範</a:t>
          </a:r>
        </a:p>
      </dsp:txBody>
      <dsp:txXfrm>
        <a:off x="2043237" y="1187557"/>
        <a:ext cx="2416628" cy="3202841"/>
      </dsp:txXfrm>
    </dsp:sp>
    <dsp:sp modelId="{6E50FFCE-7AAE-4DEC-915A-93C2AE5F053F}">
      <dsp:nvSpPr>
        <dsp:cNvPr id="0" name=""/>
        <dsp:cNvSpPr/>
      </dsp:nvSpPr>
      <dsp:spPr>
        <a:xfrm>
          <a:off x="2914076" y="693308"/>
          <a:ext cx="4191340" cy="4191340"/>
        </a:xfrm>
        <a:prstGeom prst="ellipse">
          <a:avLst/>
        </a:prstGeom>
        <a:gradFill flip="none" rotWithShape="1">
          <a:gsLst>
            <a:gs pos="0">
              <a:srgbClr val="4F81BD">
                <a:tint val="66000"/>
                <a:satMod val="160000"/>
                <a:alpha val="0"/>
              </a:srgbClr>
            </a:gs>
            <a:gs pos="79000">
              <a:srgbClr val="4F81BD">
                <a:tint val="44500"/>
                <a:satMod val="160000"/>
                <a:alpha val="5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0" scaled="1"/>
          <a:tileRect/>
        </a:gradFill>
        <a:ln w="25400" cap="flat" cmpd="sng" algn="ctr">
          <a:solidFill>
            <a:sysClr val="window" lastClr="FFFFFF">
              <a:hueOff val="0"/>
              <a:satOff val="0"/>
              <a:lum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baseline="0" dirty="0">
              <a:solidFill>
                <a:srgbClr val="0070C0"/>
              </a:solidFill>
              <a:latin typeface="Calibri"/>
              <a:ea typeface="ＭＳ Ｐゴシック" panose="020B0600070205080204" pitchFamily="50" charset="-128"/>
              <a:cs typeface="+mn-cs"/>
            </a:rPr>
            <a:t>　　</a:t>
          </a:r>
          <a:r>
            <a:rPr kumimoji="1" lang="ja-JP" altLang="en-US" sz="2800" kern="1200" baseline="0" dirty="0">
              <a:ln w="9525">
                <a:noFill/>
              </a:ln>
              <a:solidFill>
                <a:srgbClr val="0070C0"/>
              </a:solidFill>
              <a:latin typeface="Calibri"/>
              <a:ea typeface="ＭＳ Ｐゴシック" panose="020B0600070205080204" pitchFamily="50" charset="-128"/>
              <a:cs typeface="+mn-cs"/>
            </a:rPr>
            <a:t>国家</a:t>
          </a:r>
          <a:r>
            <a:rPr kumimoji="1" lang="ja-JP" altLang="en-US" sz="2000" kern="1200" baseline="0" dirty="0">
              <a:ln w="9525">
                <a:noFill/>
              </a:ln>
              <a:solidFill>
                <a:srgbClr val="0070C0"/>
              </a:solidFill>
              <a:latin typeface="Calibri"/>
              <a:ea typeface="ＭＳ Ｐゴシック" panose="020B0600070205080204" pitchFamily="50" charset="-128"/>
              <a:cs typeface="+mn-cs"/>
            </a:rPr>
            <a:t>規範</a:t>
          </a:r>
        </a:p>
      </dsp:txBody>
      <dsp:txXfrm>
        <a:off x="4103510" y="1187557"/>
        <a:ext cx="2416628" cy="3202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51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64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7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53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80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17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12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0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327E-7A93-4CEB-B088-B1983D3F5C26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516F-A834-419C-8A77-8FB5B980A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3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9772" y="15131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ja-JP" sz="6000" b="1" dirty="0"/>
              <a:t>Church and State</a:t>
            </a:r>
            <a:br>
              <a:rPr lang="en-US" altLang="ja-JP" dirty="0"/>
            </a:br>
            <a:r>
              <a:rPr lang="ja-JP" altLang="ja-JP" sz="2800" dirty="0"/>
              <a:t>社会 ＝ 教会 ＋ 国家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72602" y="6265408"/>
            <a:ext cx="4416602" cy="592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4400" dirty="0"/>
              <a:t>両権社会</a:t>
            </a:r>
            <a:r>
              <a:rPr kumimoji="1" lang="ja-JP" altLang="en-US" dirty="0"/>
              <a:t>：</a:t>
            </a:r>
            <a:r>
              <a:rPr kumimoji="1" lang="ja-JP" altLang="en-US" sz="2400" dirty="0"/>
              <a:t>互いに治外法権</a:t>
            </a:r>
          </a:p>
        </p:txBody>
      </p:sp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3389732181"/>
              </p:ext>
            </p:extLst>
          </p:nvPr>
        </p:nvGraphicFramePr>
        <p:xfrm>
          <a:off x="258184" y="1115614"/>
          <a:ext cx="7551964" cy="5511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812674" y="3363311"/>
            <a:ext cx="1401346" cy="193899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</a:rPr>
              <a:t>核なき平和</a:t>
            </a:r>
            <a:endParaRPr kumimoji="0" lang="en-US" altLang="ja-JP" sz="2000" b="0" i="0" u="none" strike="noStrike" kern="0" cap="none" spc="0" normalizeH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</a:rPr>
              <a:t>　死刑廃止</a:t>
            </a:r>
            <a:endParaRPr kumimoji="0" lang="en-US" altLang="ja-JP" sz="2000" b="0" i="0" u="none" strike="noStrike" kern="0" cap="none" spc="0" normalizeH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</a:endParaRPr>
          </a:p>
          <a:p>
            <a:r>
              <a:rPr kumimoji="0" lang="ja-JP" altLang="en-US" sz="2000" b="0" i="0" u="none" strike="noStrike" kern="0" cap="none" spc="0" normalizeH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</a:rPr>
              <a:t>　　　　  税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</a:rPr>
              <a:t>　　　　　・</a:t>
            </a:r>
            <a:endParaRPr kumimoji="0" lang="en-US" altLang="ja-JP" sz="2000" b="0" i="0" u="none" strike="noStrike" kern="0" cap="none" spc="0" normalizeH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</a:rPr>
              <a:t>　　　　　・</a:t>
            </a:r>
            <a:endParaRPr kumimoji="0" lang="en-US" altLang="ja-JP" sz="2000" b="0" i="0" u="none" strike="noStrike" kern="0" cap="none" spc="0" normalizeH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</a:rPr>
              <a:t>　　　　　・</a:t>
            </a:r>
            <a:endParaRPr kumimoji="0" lang="en-US" altLang="ja-JP" sz="2000" b="0" i="0" u="none" strike="noStrike" kern="0" cap="none" spc="0" normalizeH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54763" y="3235699"/>
            <a:ext cx="1638590" cy="193899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核による平和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　死刑容認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  <a:p>
            <a:pPr lvl="0"/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　　　　</a:t>
            </a:r>
            <a:r>
              <a:rPr kumimoji="0" lang="ja-JP" altLang="en-US" sz="2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税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　　　　　・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　　　　　・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  <a:p>
            <a:pPr lvl="0"/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　　　　　・　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5730" y="5931355"/>
            <a:ext cx="1316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/>
              <a:t>Duo Sunt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4358" y="2567596"/>
            <a:ext cx="622927" cy="2605842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kumimoji="1" lang="ja-JP" altLang="en-US" sz="2400" dirty="0"/>
              <a:t>折り合った規範</a:t>
            </a:r>
          </a:p>
        </p:txBody>
      </p:sp>
    </p:spTree>
    <p:extLst>
      <p:ext uri="{BB962C8B-B14F-4D97-AF65-F5344CB8AC3E}">
        <p14:creationId xmlns:p14="http://schemas.microsoft.com/office/powerpoint/2010/main" val="849960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87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Church and State 社会 ＝ 教会 ＋ 国家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 Jun</dc:creator>
  <cp:lastModifiedBy>Saito Jun</cp:lastModifiedBy>
  <cp:revision>12</cp:revision>
  <dcterms:created xsi:type="dcterms:W3CDTF">2019-12-05T04:04:35Z</dcterms:created>
  <dcterms:modified xsi:type="dcterms:W3CDTF">2019-12-06T00:11:20Z</dcterms:modified>
</cp:coreProperties>
</file>